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modernComment_177_75435E9C.xml" ContentType="application/vnd.ms-powerpoint.comments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72" r:id="rId5"/>
    <p:sldMasterId id="2147483708" r:id="rId6"/>
    <p:sldMasterId id="2147483845" r:id="rId7"/>
  </p:sldMasterIdLst>
  <p:notesMasterIdLst>
    <p:notesMasterId r:id="rId35"/>
  </p:notesMasterIdLst>
  <p:handoutMasterIdLst>
    <p:handoutMasterId r:id="rId36"/>
  </p:handoutMasterIdLst>
  <p:sldIdLst>
    <p:sldId id="403" r:id="rId8"/>
    <p:sldId id="352" r:id="rId9"/>
    <p:sldId id="357" r:id="rId10"/>
    <p:sldId id="395" r:id="rId11"/>
    <p:sldId id="398" r:id="rId12"/>
    <p:sldId id="359" r:id="rId13"/>
    <p:sldId id="390" r:id="rId14"/>
    <p:sldId id="401" r:id="rId15"/>
    <p:sldId id="373" r:id="rId16"/>
    <p:sldId id="372" r:id="rId17"/>
    <p:sldId id="364" r:id="rId18"/>
    <p:sldId id="380" r:id="rId19"/>
    <p:sldId id="379" r:id="rId20"/>
    <p:sldId id="383" r:id="rId21"/>
    <p:sldId id="381" r:id="rId22"/>
    <p:sldId id="384" r:id="rId23"/>
    <p:sldId id="391" r:id="rId24"/>
    <p:sldId id="400" r:id="rId25"/>
    <p:sldId id="375" r:id="rId26"/>
    <p:sldId id="399" r:id="rId27"/>
    <p:sldId id="377" r:id="rId28"/>
    <p:sldId id="362" r:id="rId29"/>
    <p:sldId id="389" r:id="rId30"/>
    <p:sldId id="392" r:id="rId31"/>
    <p:sldId id="393" r:id="rId32"/>
    <p:sldId id="402" r:id="rId33"/>
    <p:sldId id="394" r:id="rId34"/>
  </p:sldIdLst>
  <p:sldSz cx="12192000" cy="6858000"/>
  <p:notesSz cx="6858000" cy="9144000"/>
  <p:embeddedFontLs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Inter" panose="020B0502030000000004" pitchFamily="34" charset="0"/>
      <p:regular r:id="rId41"/>
      <p:bold r:id="rId42"/>
      <p:italic r:id="rId43"/>
      <p:boldItalic r:id="rId44"/>
    </p:embeddedFont>
    <p:embeddedFont>
      <p:font typeface="Inter SemiBold" panose="020B0502030000000004" pitchFamily="34" charset="0"/>
      <p:regular r:id="rId45"/>
      <p:bold r:id="rId46"/>
      <p:italic r:id="rId47"/>
      <p:boldItalic r:id="rId48"/>
    </p:embeddedFont>
    <p:embeddedFont>
      <p:font typeface="Segoe UI" panose="020B0502040204020203" pitchFamily="34" charset="0"/>
      <p:regular r:id="rId49"/>
      <p:bold r:id="rId50"/>
      <p:italic r:id="rId51"/>
      <p:boldItalic r:id="rId52"/>
    </p:embeddedFont>
  </p:embeddedFontLst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801B95-D6AE-27FA-F239-3F6664219D88}" name="Erik Brendbekken Rudlang" initials="ER" userId="S::erik.rudlang@bouvet.no::94570f23-fde0-4e0b-8957-3c8a8a74ab4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33C"/>
    <a:srgbClr val="F9E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B50B81-88A7-CA58-612D-7FF20F329FEB}" v="61" dt="2025-05-07T06:51:04.461"/>
    <p1510:client id="{0DFC8CA0-DFD9-C1E4-E8BD-8F8B616C609D}" v="612" dt="2025-05-07T06:49:01.243"/>
    <p1510:client id="{10F3B0B5-602B-9172-5F2E-DBC4C236807D}" v="57" dt="2025-05-07T10:45:31.670"/>
    <p1510:client id="{3E87543B-A7F0-7022-CF92-EA1DBD8ED1B5}" v="6" dt="2025-05-07T10:48:00.554"/>
    <p1510:client id="{BFFFDC24-C085-4AA7-9562-7DE438902D23}" v="415" dt="2025-05-07T11:44:46.963"/>
    <p1510:client id="{C5FA645B-D2C6-8F16-F96F-6C39713E50B8}" v="31" dt="2025-05-07T11:40:27.5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310" autoAdjust="0"/>
    <p:restoredTop sz="66019" autoAdjust="0"/>
  </p:normalViewPr>
  <p:slideViewPr>
    <p:cSldViewPr snapToGrid="0">
      <p:cViewPr varScale="1">
        <p:scale>
          <a:sx n="80" d="100"/>
          <a:sy n="80" d="100"/>
        </p:scale>
        <p:origin x="134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3.fntdata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presProps" Target="presProps.xml"/><Relationship Id="rId58" Type="http://schemas.microsoft.com/office/2018/10/relationships/authors" Target="authors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font" Target="fonts/font1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3.xml"/><Relationship Id="rId41" Type="http://schemas.openxmlformats.org/officeDocument/2006/relationships/font" Target="fonts/font5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Relationship Id="rId57" Type="http://schemas.microsoft.com/office/2015/10/relationships/revisionInfo" Target="revisionInfo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comments/modernComment_177_75435E9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8E143CA-0011-450B-B71F-E4D15E10EB6A}" authorId="{3C801B95-D6AE-27FA-F239-3F6664219D88}" created="2025-04-28T05:54:17.196">
    <pc:sldMkLst xmlns:pc="http://schemas.microsoft.com/office/powerpoint/2013/main/command">
      <pc:docMk/>
      <pc:sldMk cId="1967349404" sldId="375"/>
    </pc:sldMkLst>
    <p188:txBody>
      <a:bodyPr/>
      <a:lstStyle/>
      <a:p>
        <a:r>
          <a:rPr lang="en-US"/>
          <a:t>Flex Consumption scales to zero, Premium and Consumption scales to 1</a:t>
        </a:r>
      </a:p>
    </p188:txBody>
  </p188:cm>
  <p188:cm id="{F9FF449B-E926-4E91-A2F2-C329EE95F0A0}" authorId="{3C801B95-D6AE-27FA-F239-3F6664219D88}" created="2025-04-28T05:55:04.260">
    <pc:sldMkLst xmlns:pc="http://schemas.microsoft.com/office/powerpoint/2013/main/command">
      <pc:docMk/>
      <pc:sldMk cId="1967349404" sldId="375"/>
    </pc:sldMkLst>
    <p188:txBody>
      <a:bodyPr/>
      <a:lstStyle/>
      <a:p>
        <a:r>
          <a:rPr lang="en-US"/>
          <a:t>Azure functions born from Azure WebJobs SDK
Born from AzureWebjobs SDK​
public static void ProcessOrder(​
    [QueueTrigger(“orders”)] Order order,​
    [Blob(“processed/{Id}”)] out string receipt,​
TraceWriter log)​
{​
log.Verbose(string.Format(“Processing Order {0}”, order.Id));​
​
    // business logic​
​
    receipt = “”;​
}​
Json description file function.json to support multiple languages​
2016 Started working on getting a serverless service for Azure functions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E94FCF-E47D-438C-8FC9-AC8CE6DBB6AD}" type="doc">
      <dgm:prSet loTypeId="urn:microsoft.com/office/officeart/2005/8/layout/hProcess11" loCatId="process" qsTypeId="urn:microsoft.com/office/officeart/2005/8/quickstyle/simple1" qsCatId="simple" csTypeId="urn:microsoft.com/office/officeart/2005/8/colors/accent0_1" csCatId="mainScheme" phldr="1"/>
      <dgm:spPr/>
    </dgm:pt>
    <dgm:pt modelId="{13432000-75B0-463B-93C1-51B4C47C1172}">
      <dgm:prSet phldrT="[Text]"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Segoe UI"/>
              <a:cs typeface="Segoe UI"/>
            </a:rPr>
            <a:t>Google App Engine  2008</a:t>
          </a:r>
        </a:p>
      </dgm:t>
    </dgm:pt>
    <dgm:pt modelId="{3A534D5E-709A-46AE-BD12-44065F51A4E4}" type="parTrans" cxnId="{0734DE69-12DD-4110-9776-5F90A51817C3}">
      <dgm:prSet/>
      <dgm:spPr/>
    </dgm:pt>
    <dgm:pt modelId="{5CC324E7-ED29-43C1-A35A-D7BE7A9CDF57}" type="sibTrans" cxnId="{0734DE69-12DD-4110-9776-5F90A51817C3}">
      <dgm:prSet/>
      <dgm:spPr/>
    </dgm:pt>
    <dgm:pt modelId="{4D02E39F-C572-47D2-9C73-6410DA4EA72D}">
      <dgm:prSet phldrT="[Text]"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Inter"/>
            </a:rPr>
            <a:t>AWS Lambda 2014</a:t>
          </a:r>
          <a:endParaRPr lang="en-US" dirty="0">
            <a:solidFill>
              <a:schemeClr val="tx1"/>
            </a:solidFill>
          </a:endParaRPr>
        </a:p>
      </dgm:t>
    </dgm:pt>
    <dgm:pt modelId="{3CDBCC19-AFF4-45D6-959A-A38F1113D971}" type="parTrans" cxnId="{5603A1D5-EA0C-4A63-B4FB-8BB74C1BA8AF}">
      <dgm:prSet/>
      <dgm:spPr/>
    </dgm:pt>
    <dgm:pt modelId="{CC53072F-F657-4F3D-A803-37829F5C185B}" type="sibTrans" cxnId="{5603A1D5-EA0C-4A63-B4FB-8BB74C1BA8AF}">
      <dgm:prSet/>
      <dgm:spPr/>
    </dgm:pt>
    <dgm:pt modelId="{0BB983AA-6B9E-4164-8B9B-C8B41995A3F4}">
      <dgm:prSet phldrT="[Text]"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Inter"/>
            </a:rPr>
            <a:t>Azure Function 2016</a:t>
          </a:r>
          <a:endParaRPr lang="en-US" dirty="0">
            <a:solidFill>
              <a:schemeClr val="tx1"/>
            </a:solidFill>
          </a:endParaRPr>
        </a:p>
      </dgm:t>
    </dgm:pt>
    <dgm:pt modelId="{4A4333A3-18D3-413D-9D92-688E8BAADC16}" type="parTrans" cxnId="{3787D2FD-4F2A-4FC7-B30C-75A3B9FD4A46}">
      <dgm:prSet/>
      <dgm:spPr/>
    </dgm:pt>
    <dgm:pt modelId="{9B846A79-4176-4931-9B3D-8FC70CD5E330}" type="sibTrans" cxnId="{3787D2FD-4F2A-4FC7-B30C-75A3B9FD4A46}">
      <dgm:prSet/>
      <dgm:spPr/>
    </dgm:pt>
    <dgm:pt modelId="{09B2B6C7-D53B-4E2B-8414-54656E8732D1}">
      <dgm:prSet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Inter"/>
            </a:rPr>
            <a:t>Azure App Service 2015</a:t>
          </a:r>
        </a:p>
      </dgm:t>
    </dgm:pt>
    <dgm:pt modelId="{94DBF6A7-A3ED-4D8A-83B8-6BEF63897BA4}" type="parTrans" cxnId="{56666773-7C5B-4C9D-A03F-026A868F8B32}">
      <dgm:prSet/>
      <dgm:spPr/>
    </dgm:pt>
    <dgm:pt modelId="{BC14BC39-ABAD-4115-8744-74FCC9C0D9A2}" type="sibTrans" cxnId="{56666773-7C5B-4C9D-A03F-026A868F8B32}">
      <dgm:prSet/>
      <dgm:spPr/>
    </dgm:pt>
    <dgm:pt modelId="{C93EAE16-2EA9-487C-8228-DD417418EB67}" type="pres">
      <dgm:prSet presAssocID="{FAE94FCF-E47D-438C-8FC9-AC8CE6DBB6AD}" presName="Name0" presStyleCnt="0">
        <dgm:presLayoutVars>
          <dgm:dir/>
          <dgm:resizeHandles val="exact"/>
        </dgm:presLayoutVars>
      </dgm:prSet>
      <dgm:spPr/>
    </dgm:pt>
    <dgm:pt modelId="{3E5B9959-C9CA-4526-8A21-85A5F1EDD33C}" type="pres">
      <dgm:prSet presAssocID="{FAE94FCF-E47D-438C-8FC9-AC8CE6DBB6AD}" presName="arrow" presStyleLbl="bgShp" presStyleIdx="0" presStyleCnt="1"/>
      <dgm:spPr/>
    </dgm:pt>
    <dgm:pt modelId="{65E144CF-DC47-4547-90C3-8CBA1377226A}" type="pres">
      <dgm:prSet presAssocID="{FAE94FCF-E47D-438C-8FC9-AC8CE6DBB6AD}" presName="points" presStyleCnt="0"/>
      <dgm:spPr/>
    </dgm:pt>
    <dgm:pt modelId="{FBF25DF0-8846-47A1-BDAD-8C6C2E5475E7}" type="pres">
      <dgm:prSet presAssocID="{13432000-75B0-463B-93C1-51B4C47C1172}" presName="compositeA" presStyleCnt="0"/>
      <dgm:spPr/>
    </dgm:pt>
    <dgm:pt modelId="{588305A2-D5ED-4852-951A-B0F75D00E9EF}" type="pres">
      <dgm:prSet presAssocID="{13432000-75B0-463B-93C1-51B4C47C1172}" presName="textA" presStyleLbl="revTx" presStyleIdx="0" presStyleCnt="4">
        <dgm:presLayoutVars>
          <dgm:bulletEnabled val="1"/>
        </dgm:presLayoutVars>
      </dgm:prSet>
      <dgm:spPr/>
    </dgm:pt>
    <dgm:pt modelId="{269FAA37-EF5C-41DD-B94F-1BCD5998B002}" type="pres">
      <dgm:prSet presAssocID="{13432000-75B0-463B-93C1-51B4C47C1172}" presName="circleA" presStyleLbl="node1" presStyleIdx="0" presStyleCnt="4"/>
      <dgm:spPr/>
    </dgm:pt>
    <dgm:pt modelId="{63C5E192-79D1-42A6-AA16-F23A6F7DCE2E}" type="pres">
      <dgm:prSet presAssocID="{13432000-75B0-463B-93C1-51B4C47C1172}" presName="spaceA" presStyleCnt="0"/>
      <dgm:spPr/>
    </dgm:pt>
    <dgm:pt modelId="{5201553E-18A8-4A27-AEAC-3657584B1C8A}" type="pres">
      <dgm:prSet presAssocID="{5CC324E7-ED29-43C1-A35A-D7BE7A9CDF57}" presName="space" presStyleCnt="0"/>
      <dgm:spPr/>
    </dgm:pt>
    <dgm:pt modelId="{E822A8D2-D86D-4FCB-A999-812117E40828}" type="pres">
      <dgm:prSet presAssocID="{4D02E39F-C572-47D2-9C73-6410DA4EA72D}" presName="compositeB" presStyleCnt="0"/>
      <dgm:spPr/>
    </dgm:pt>
    <dgm:pt modelId="{806E9C4C-84F9-476E-B3D0-8778D0C7DC88}" type="pres">
      <dgm:prSet presAssocID="{4D02E39F-C572-47D2-9C73-6410DA4EA72D}" presName="textB" presStyleLbl="revTx" presStyleIdx="1" presStyleCnt="4">
        <dgm:presLayoutVars>
          <dgm:bulletEnabled val="1"/>
        </dgm:presLayoutVars>
      </dgm:prSet>
      <dgm:spPr/>
    </dgm:pt>
    <dgm:pt modelId="{310F1B46-1986-4E94-8904-415A5885DCC1}" type="pres">
      <dgm:prSet presAssocID="{4D02E39F-C572-47D2-9C73-6410DA4EA72D}" presName="circleB" presStyleLbl="node1" presStyleIdx="1" presStyleCnt="4"/>
      <dgm:spPr/>
    </dgm:pt>
    <dgm:pt modelId="{88C7CB99-EB0B-4D18-80A5-FF661E65C96D}" type="pres">
      <dgm:prSet presAssocID="{4D02E39F-C572-47D2-9C73-6410DA4EA72D}" presName="spaceB" presStyleCnt="0"/>
      <dgm:spPr/>
    </dgm:pt>
    <dgm:pt modelId="{2D3CF519-480B-4EA6-A250-FFD093E09F23}" type="pres">
      <dgm:prSet presAssocID="{CC53072F-F657-4F3D-A803-37829F5C185B}" presName="space" presStyleCnt="0"/>
      <dgm:spPr/>
    </dgm:pt>
    <dgm:pt modelId="{4910DA64-DA0D-458D-8F73-A46DAE07B98C}" type="pres">
      <dgm:prSet presAssocID="{09B2B6C7-D53B-4E2B-8414-54656E8732D1}" presName="compositeA" presStyleCnt="0"/>
      <dgm:spPr/>
    </dgm:pt>
    <dgm:pt modelId="{91CE96A8-4817-4869-8C2E-78461599E4D0}" type="pres">
      <dgm:prSet presAssocID="{09B2B6C7-D53B-4E2B-8414-54656E8732D1}" presName="textA" presStyleLbl="revTx" presStyleIdx="2" presStyleCnt="4">
        <dgm:presLayoutVars>
          <dgm:bulletEnabled val="1"/>
        </dgm:presLayoutVars>
      </dgm:prSet>
      <dgm:spPr/>
    </dgm:pt>
    <dgm:pt modelId="{7CB662D0-EE4B-4CA6-9A58-70B904206CFE}" type="pres">
      <dgm:prSet presAssocID="{09B2B6C7-D53B-4E2B-8414-54656E8732D1}" presName="circleA" presStyleLbl="node1" presStyleIdx="2" presStyleCnt="4"/>
      <dgm:spPr/>
    </dgm:pt>
    <dgm:pt modelId="{CC0E8462-7AC7-46C8-BFC3-4CB34DDD1CBC}" type="pres">
      <dgm:prSet presAssocID="{09B2B6C7-D53B-4E2B-8414-54656E8732D1}" presName="spaceA" presStyleCnt="0"/>
      <dgm:spPr/>
    </dgm:pt>
    <dgm:pt modelId="{2DAA9BBA-90EE-4453-A017-E9FB8603D6EB}" type="pres">
      <dgm:prSet presAssocID="{BC14BC39-ABAD-4115-8744-74FCC9C0D9A2}" presName="space" presStyleCnt="0"/>
      <dgm:spPr/>
    </dgm:pt>
    <dgm:pt modelId="{F618A95F-8E34-4B9A-9C50-B325BBB8D5F1}" type="pres">
      <dgm:prSet presAssocID="{0BB983AA-6B9E-4164-8B9B-C8B41995A3F4}" presName="compositeB" presStyleCnt="0"/>
      <dgm:spPr/>
    </dgm:pt>
    <dgm:pt modelId="{2037C7EE-D1B9-45F1-9359-AE9A4F92DE15}" type="pres">
      <dgm:prSet presAssocID="{0BB983AA-6B9E-4164-8B9B-C8B41995A3F4}" presName="textB" presStyleLbl="revTx" presStyleIdx="3" presStyleCnt="4">
        <dgm:presLayoutVars>
          <dgm:bulletEnabled val="1"/>
        </dgm:presLayoutVars>
      </dgm:prSet>
      <dgm:spPr/>
    </dgm:pt>
    <dgm:pt modelId="{8942C89D-815F-4394-B764-93A69AE985CF}" type="pres">
      <dgm:prSet presAssocID="{0BB983AA-6B9E-4164-8B9B-C8B41995A3F4}" presName="circleB" presStyleLbl="node1" presStyleIdx="3" presStyleCnt="4"/>
      <dgm:spPr/>
    </dgm:pt>
    <dgm:pt modelId="{640C5611-00FA-420E-B0E2-5BA03DC31B88}" type="pres">
      <dgm:prSet presAssocID="{0BB983AA-6B9E-4164-8B9B-C8B41995A3F4}" presName="spaceB" presStyleCnt="0"/>
      <dgm:spPr/>
    </dgm:pt>
  </dgm:ptLst>
  <dgm:cxnLst>
    <dgm:cxn modelId="{5F0A3037-F585-4C5C-8A28-FAB585C7B8B8}" type="presOf" srcId="{13432000-75B0-463B-93C1-51B4C47C1172}" destId="{588305A2-D5ED-4852-951A-B0F75D00E9EF}" srcOrd="0" destOrd="0" presId="urn:microsoft.com/office/officeart/2005/8/layout/hProcess11"/>
    <dgm:cxn modelId="{0734DE69-12DD-4110-9776-5F90A51817C3}" srcId="{FAE94FCF-E47D-438C-8FC9-AC8CE6DBB6AD}" destId="{13432000-75B0-463B-93C1-51B4C47C1172}" srcOrd="0" destOrd="0" parTransId="{3A534D5E-709A-46AE-BD12-44065F51A4E4}" sibTransId="{5CC324E7-ED29-43C1-A35A-D7BE7A9CDF57}"/>
    <dgm:cxn modelId="{5BC29C4F-0096-4FC1-8496-232A7392B766}" type="presOf" srcId="{4D02E39F-C572-47D2-9C73-6410DA4EA72D}" destId="{806E9C4C-84F9-476E-B3D0-8778D0C7DC88}" srcOrd="0" destOrd="0" presId="urn:microsoft.com/office/officeart/2005/8/layout/hProcess11"/>
    <dgm:cxn modelId="{56666773-7C5B-4C9D-A03F-026A868F8B32}" srcId="{FAE94FCF-E47D-438C-8FC9-AC8CE6DBB6AD}" destId="{09B2B6C7-D53B-4E2B-8414-54656E8732D1}" srcOrd="2" destOrd="0" parTransId="{94DBF6A7-A3ED-4D8A-83B8-6BEF63897BA4}" sibTransId="{BC14BC39-ABAD-4115-8744-74FCC9C0D9A2}"/>
    <dgm:cxn modelId="{08662995-2863-4936-848F-402EC170C528}" type="presOf" srcId="{FAE94FCF-E47D-438C-8FC9-AC8CE6DBB6AD}" destId="{C93EAE16-2EA9-487C-8228-DD417418EB67}" srcOrd="0" destOrd="0" presId="urn:microsoft.com/office/officeart/2005/8/layout/hProcess11"/>
    <dgm:cxn modelId="{5603A1D5-EA0C-4A63-B4FB-8BB74C1BA8AF}" srcId="{FAE94FCF-E47D-438C-8FC9-AC8CE6DBB6AD}" destId="{4D02E39F-C572-47D2-9C73-6410DA4EA72D}" srcOrd="1" destOrd="0" parTransId="{3CDBCC19-AFF4-45D6-959A-A38F1113D971}" sibTransId="{CC53072F-F657-4F3D-A803-37829F5C185B}"/>
    <dgm:cxn modelId="{3E7284DB-7A75-4434-9410-FFC911AFE54F}" type="presOf" srcId="{09B2B6C7-D53B-4E2B-8414-54656E8732D1}" destId="{91CE96A8-4817-4869-8C2E-78461599E4D0}" srcOrd="0" destOrd="0" presId="urn:microsoft.com/office/officeart/2005/8/layout/hProcess11"/>
    <dgm:cxn modelId="{E2BFC5E6-7FB8-4296-B3EA-967FF06A1CDA}" type="presOf" srcId="{0BB983AA-6B9E-4164-8B9B-C8B41995A3F4}" destId="{2037C7EE-D1B9-45F1-9359-AE9A4F92DE15}" srcOrd="0" destOrd="0" presId="urn:microsoft.com/office/officeart/2005/8/layout/hProcess11"/>
    <dgm:cxn modelId="{3787D2FD-4F2A-4FC7-B30C-75A3B9FD4A46}" srcId="{FAE94FCF-E47D-438C-8FC9-AC8CE6DBB6AD}" destId="{0BB983AA-6B9E-4164-8B9B-C8B41995A3F4}" srcOrd="3" destOrd="0" parTransId="{4A4333A3-18D3-413D-9D92-688E8BAADC16}" sibTransId="{9B846A79-4176-4931-9B3D-8FC70CD5E330}"/>
    <dgm:cxn modelId="{2620F954-9778-4250-8AC8-B2E21B319019}" type="presParOf" srcId="{C93EAE16-2EA9-487C-8228-DD417418EB67}" destId="{3E5B9959-C9CA-4526-8A21-85A5F1EDD33C}" srcOrd="0" destOrd="0" presId="urn:microsoft.com/office/officeart/2005/8/layout/hProcess11"/>
    <dgm:cxn modelId="{29072F29-FECD-4311-9CE0-6B83A80C5265}" type="presParOf" srcId="{C93EAE16-2EA9-487C-8228-DD417418EB67}" destId="{65E144CF-DC47-4547-90C3-8CBA1377226A}" srcOrd="1" destOrd="0" presId="urn:microsoft.com/office/officeart/2005/8/layout/hProcess11"/>
    <dgm:cxn modelId="{9D114E56-3331-4CED-A6C9-CEB72C2A8172}" type="presParOf" srcId="{65E144CF-DC47-4547-90C3-8CBA1377226A}" destId="{FBF25DF0-8846-47A1-BDAD-8C6C2E5475E7}" srcOrd="0" destOrd="0" presId="urn:microsoft.com/office/officeart/2005/8/layout/hProcess11"/>
    <dgm:cxn modelId="{91D495FD-DD40-4318-AB81-6CB4D1F16E37}" type="presParOf" srcId="{FBF25DF0-8846-47A1-BDAD-8C6C2E5475E7}" destId="{588305A2-D5ED-4852-951A-B0F75D00E9EF}" srcOrd="0" destOrd="0" presId="urn:microsoft.com/office/officeart/2005/8/layout/hProcess11"/>
    <dgm:cxn modelId="{0CE61E40-4FE5-4853-88FA-756509DDE490}" type="presParOf" srcId="{FBF25DF0-8846-47A1-BDAD-8C6C2E5475E7}" destId="{269FAA37-EF5C-41DD-B94F-1BCD5998B002}" srcOrd="1" destOrd="0" presId="urn:microsoft.com/office/officeart/2005/8/layout/hProcess11"/>
    <dgm:cxn modelId="{EB58C950-FCD9-4EB4-A083-226EA567E681}" type="presParOf" srcId="{FBF25DF0-8846-47A1-BDAD-8C6C2E5475E7}" destId="{63C5E192-79D1-42A6-AA16-F23A6F7DCE2E}" srcOrd="2" destOrd="0" presId="urn:microsoft.com/office/officeart/2005/8/layout/hProcess11"/>
    <dgm:cxn modelId="{C4CF4612-8D4E-491D-B154-F5C6B226069A}" type="presParOf" srcId="{65E144CF-DC47-4547-90C3-8CBA1377226A}" destId="{5201553E-18A8-4A27-AEAC-3657584B1C8A}" srcOrd="1" destOrd="0" presId="urn:microsoft.com/office/officeart/2005/8/layout/hProcess11"/>
    <dgm:cxn modelId="{C0CA7DB1-A6B3-40BB-8C4D-E76B822044C0}" type="presParOf" srcId="{65E144CF-DC47-4547-90C3-8CBA1377226A}" destId="{E822A8D2-D86D-4FCB-A999-812117E40828}" srcOrd="2" destOrd="0" presId="urn:microsoft.com/office/officeart/2005/8/layout/hProcess11"/>
    <dgm:cxn modelId="{85FE84A9-CBD1-47CB-9904-B7AB0A7E502A}" type="presParOf" srcId="{E822A8D2-D86D-4FCB-A999-812117E40828}" destId="{806E9C4C-84F9-476E-B3D0-8778D0C7DC88}" srcOrd="0" destOrd="0" presId="urn:microsoft.com/office/officeart/2005/8/layout/hProcess11"/>
    <dgm:cxn modelId="{4E47AC5D-9C1E-4D45-8882-0A8AF9A946E4}" type="presParOf" srcId="{E822A8D2-D86D-4FCB-A999-812117E40828}" destId="{310F1B46-1986-4E94-8904-415A5885DCC1}" srcOrd="1" destOrd="0" presId="urn:microsoft.com/office/officeart/2005/8/layout/hProcess11"/>
    <dgm:cxn modelId="{83E6B9C3-89DC-45E1-9E1E-B876F9D35E2C}" type="presParOf" srcId="{E822A8D2-D86D-4FCB-A999-812117E40828}" destId="{88C7CB99-EB0B-4D18-80A5-FF661E65C96D}" srcOrd="2" destOrd="0" presId="urn:microsoft.com/office/officeart/2005/8/layout/hProcess11"/>
    <dgm:cxn modelId="{E693C9C8-F796-4D45-98EB-7FDDECF81A07}" type="presParOf" srcId="{65E144CF-DC47-4547-90C3-8CBA1377226A}" destId="{2D3CF519-480B-4EA6-A250-FFD093E09F23}" srcOrd="3" destOrd="0" presId="urn:microsoft.com/office/officeart/2005/8/layout/hProcess11"/>
    <dgm:cxn modelId="{0CDD773E-019D-47BE-BAC7-447503253407}" type="presParOf" srcId="{65E144CF-DC47-4547-90C3-8CBA1377226A}" destId="{4910DA64-DA0D-458D-8F73-A46DAE07B98C}" srcOrd="4" destOrd="0" presId="urn:microsoft.com/office/officeart/2005/8/layout/hProcess11"/>
    <dgm:cxn modelId="{7DA1E97F-6108-4370-915B-C28B77110DF0}" type="presParOf" srcId="{4910DA64-DA0D-458D-8F73-A46DAE07B98C}" destId="{91CE96A8-4817-4869-8C2E-78461599E4D0}" srcOrd="0" destOrd="0" presId="urn:microsoft.com/office/officeart/2005/8/layout/hProcess11"/>
    <dgm:cxn modelId="{4FBDF21E-1B7E-4479-B76D-F04AD49A8D5D}" type="presParOf" srcId="{4910DA64-DA0D-458D-8F73-A46DAE07B98C}" destId="{7CB662D0-EE4B-4CA6-9A58-70B904206CFE}" srcOrd="1" destOrd="0" presId="urn:microsoft.com/office/officeart/2005/8/layout/hProcess11"/>
    <dgm:cxn modelId="{D68BA5AF-E95F-4819-9FB2-8D07A466419F}" type="presParOf" srcId="{4910DA64-DA0D-458D-8F73-A46DAE07B98C}" destId="{CC0E8462-7AC7-46C8-BFC3-4CB34DDD1CBC}" srcOrd="2" destOrd="0" presId="urn:microsoft.com/office/officeart/2005/8/layout/hProcess11"/>
    <dgm:cxn modelId="{0A6AC446-1779-43A6-899B-15F3CD6AC2B3}" type="presParOf" srcId="{65E144CF-DC47-4547-90C3-8CBA1377226A}" destId="{2DAA9BBA-90EE-4453-A017-E9FB8603D6EB}" srcOrd="5" destOrd="0" presId="urn:microsoft.com/office/officeart/2005/8/layout/hProcess11"/>
    <dgm:cxn modelId="{5CA5F70C-CE07-448A-8A73-FDC8116C6560}" type="presParOf" srcId="{65E144CF-DC47-4547-90C3-8CBA1377226A}" destId="{F618A95F-8E34-4B9A-9C50-B325BBB8D5F1}" srcOrd="6" destOrd="0" presId="urn:microsoft.com/office/officeart/2005/8/layout/hProcess11"/>
    <dgm:cxn modelId="{0131D295-1354-4B3B-8421-3B8DB7C1869D}" type="presParOf" srcId="{F618A95F-8E34-4B9A-9C50-B325BBB8D5F1}" destId="{2037C7EE-D1B9-45F1-9359-AE9A4F92DE15}" srcOrd="0" destOrd="0" presId="urn:microsoft.com/office/officeart/2005/8/layout/hProcess11"/>
    <dgm:cxn modelId="{565A6E1B-A2D9-4AEE-9E3E-F8BE37DD88BD}" type="presParOf" srcId="{F618A95F-8E34-4B9A-9C50-B325BBB8D5F1}" destId="{8942C89D-815F-4394-B764-93A69AE985CF}" srcOrd="1" destOrd="0" presId="urn:microsoft.com/office/officeart/2005/8/layout/hProcess11"/>
    <dgm:cxn modelId="{EA93B4FF-5131-474E-88A1-6DDD858244D7}" type="presParOf" srcId="{F618A95F-8E34-4B9A-9C50-B325BBB8D5F1}" destId="{640C5611-00FA-420E-B0E2-5BA03DC31B8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0C4541-7B4F-438A-9D37-24EC7258A5E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5EE92EED-2FBB-4554-8DEA-D846CF548E91}">
      <dgm:prSet phldrT="[Text]" phldr="0"/>
      <dgm:spPr/>
      <dgm:t>
        <a:bodyPr/>
        <a:lstStyle/>
        <a:p>
          <a:pPr rtl="0"/>
          <a:r>
            <a:rPr lang="en-US">
              <a:latin typeface="Inter"/>
            </a:rPr>
            <a:t>Azure </a:t>
          </a:r>
          <a:r>
            <a:rPr lang="en-US" err="1">
              <a:latin typeface="Inter"/>
            </a:rPr>
            <a:t>WebJobs</a:t>
          </a:r>
          <a:endParaRPr lang="en-US"/>
        </a:p>
      </dgm:t>
    </dgm:pt>
    <dgm:pt modelId="{E86406B5-CB70-4D42-99D9-9EFDB7194765}" type="parTrans" cxnId="{16B2F58D-1B48-4D16-9017-1A713BAE847B}">
      <dgm:prSet/>
      <dgm:spPr/>
    </dgm:pt>
    <dgm:pt modelId="{68736DF6-73AD-40A5-A607-AA912C57BDE9}" type="sibTrans" cxnId="{16B2F58D-1B48-4D16-9017-1A713BAE847B}">
      <dgm:prSet/>
      <dgm:spPr/>
    </dgm:pt>
    <dgm:pt modelId="{6BDA67DC-5472-4F44-8A17-1E6E60E73A43}">
      <dgm:prSet phldrT="[Text]" phldr="0"/>
      <dgm:spPr/>
      <dgm:t>
        <a:bodyPr/>
        <a:lstStyle/>
        <a:p>
          <a:pPr rtl="0"/>
          <a:r>
            <a:rPr lang="en-US">
              <a:latin typeface="Inter"/>
            </a:rPr>
            <a:t>Azure Functions (Consumption) 2016</a:t>
          </a:r>
          <a:endParaRPr lang="en-US"/>
        </a:p>
      </dgm:t>
    </dgm:pt>
    <dgm:pt modelId="{A2793413-5053-4A07-8745-6970E6926CB6}" type="parTrans" cxnId="{77797543-012E-419B-B7AF-33B26D3C028D}">
      <dgm:prSet/>
      <dgm:spPr/>
    </dgm:pt>
    <dgm:pt modelId="{A0596FDF-4741-4B9D-B94B-452B6683A04E}" type="sibTrans" cxnId="{77797543-012E-419B-B7AF-33B26D3C028D}">
      <dgm:prSet/>
      <dgm:spPr/>
    </dgm:pt>
    <dgm:pt modelId="{8CF2AA0E-CC1D-47E4-A212-774B10C1BF31}">
      <dgm:prSet phldrT="[Text]" phldr="0"/>
      <dgm:spPr/>
      <dgm:t>
        <a:bodyPr/>
        <a:lstStyle/>
        <a:p>
          <a:pPr rtl="0"/>
          <a:r>
            <a:rPr lang="en-US">
              <a:latin typeface="Inter"/>
            </a:rPr>
            <a:t> Premium plan 2019</a:t>
          </a:r>
        </a:p>
      </dgm:t>
    </dgm:pt>
    <dgm:pt modelId="{C7356062-EFEB-40A8-A975-D5B01463B10C}" type="parTrans" cxnId="{A7FA2DFB-158C-4528-ADDF-8AD85FA2AB6B}">
      <dgm:prSet/>
      <dgm:spPr/>
    </dgm:pt>
    <dgm:pt modelId="{C3C07C3A-7EFB-44EA-950D-E85103E49985}" type="sibTrans" cxnId="{A7FA2DFB-158C-4528-ADDF-8AD85FA2AB6B}">
      <dgm:prSet/>
      <dgm:spPr/>
    </dgm:pt>
    <dgm:pt modelId="{9F4CB449-C142-4742-9699-43774E79CA58}">
      <dgm:prSet phldr="0"/>
      <dgm:spPr/>
      <dgm:t>
        <a:bodyPr/>
        <a:lstStyle/>
        <a:p>
          <a:pPr rtl="0"/>
          <a:r>
            <a:rPr lang="en-US">
              <a:latin typeface="Inter"/>
            </a:rPr>
            <a:t>Flex Consumption Plan 2024</a:t>
          </a:r>
          <a:endParaRPr lang="en-US"/>
        </a:p>
      </dgm:t>
    </dgm:pt>
    <dgm:pt modelId="{ECF7763F-6198-4813-AA12-5E14808D9103}" type="parTrans" cxnId="{15DB6D03-FDA7-44B6-86E9-6413329F28CB}">
      <dgm:prSet/>
      <dgm:spPr/>
    </dgm:pt>
    <dgm:pt modelId="{ED672C7D-F20F-41B7-98D0-4DA392261D73}" type="sibTrans" cxnId="{15DB6D03-FDA7-44B6-86E9-6413329F28CB}">
      <dgm:prSet/>
      <dgm:spPr/>
    </dgm:pt>
    <dgm:pt modelId="{9F7BD64E-93F2-4EF2-A2BD-202A53517159}" type="pres">
      <dgm:prSet presAssocID="{A50C4541-7B4F-438A-9D37-24EC7258A5E6}" presName="Name0" presStyleCnt="0">
        <dgm:presLayoutVars>
          <dgm:dir/>
          <dgm:resizeHandles val="exact"/>
        </dgm:presLayoutVars>
      </dgm:prSet>
      <dgm:spPr/>
    </dgm:pt>
    <dgm:pt modelId="{F9DF8BFC-03D3-4997-8F70-9CA4E65D27D8}" type="pres">
      <dgm:prSet presAssocID="{A50C4541-7B4F-438A-9D37-24EC7258A5E6}" presName="arrow" presStyleLbl="bgShp" presStyleIdx="0" presStyleCnt="1"/>
      <dgm:spPr/>
    </dgm:pt>
    <dgm:pt modelId="{7FE79865-5813-42FC-A629-9C88F3A584EF}" type="pres">
      <dgm:prSet presAssocID="{A50C4541-7B4F-438A-9D37-24EC7258A5E6}" presName="points" presStyleCnt="0"/>
      <dgm:spPr/>
    </dgm:pt>
    <dgm:pt modelId="{D1352F4E-D181-4127-A804-D93E69BA81CD}" type="pres">
      <dgm:prSet presAssocID="{5EE92EED-2FBB-4554-8DEA-D846CF548E91}" presName="compositeA" presStyleCnt="0"/>
      <dgm:spPr/>
    </dgm:pt>
    <dgm:pt modelId="{0D2B609A-2B87-4349-89F6-A1B393C4A9A9}" type="pres">
      <dgm:prSet presAssocID="{5EE92EED-2FBB-4554-8DEA-D846CF548E91}" presName="textA" presStyleLbl="revTx" presStyleIdx="0" presStyleCnt="4">
        <dgm:presLayoutVars>
          <dgm:bulletEnabled val="1"/>
        </dgm:presLayoutVars>
      </dgm:prSet>
      <dgm:spPr/>
    </dgm:pt>
    <dgm:pt modelId="{85760512-08CB-4C8E-BA2F-32840BCBAFB3}" type="pres">
      <dgm:prSet presAssocID="{5EE92EED-2FBB-4554-8DEA-D846CF548E91}" presName="circleA" presStyleLbl="node1" presStyleIdx="0" presStyleCnt="4"/>
      <dgm:spPr/>
    </dgm:pt>
    <dgm:pt modelId="{CB42ABD6-21BA-4B5B-A4AA-8D66041A5EB9}" type="pres">
      <dgm:prSet presAssocID="{5EE92EED-2FBB-4554-8DEA-D846CF548E91}" presName="spaceA" presStyleCnt="0"/>
      <dgm:spPr/>
    </dgm:pt>
    <dgm:pt modelId="{61B8A5A7-249F-4895-ADC6-2396F5087A32}" type="pres">
      <dgm:prSet presAssocID="{68736DF6-73AD-40A5-A607-AA912C57BDE9}" presName="space" presStyleCnt="0"/>
      <dgm:spPr/>
    </dgm:pt>
    <dgm:pt modelId="{59CDE90C-007B-4756-B7AB-0AAA030BF1EB}" type="pres">
      <dgm:prSet presAssocID="{6BDA67DC-5472-4F44-8A17-1E6E60E73A43}" presName="compositeB" presStyleCnt="0"/>
      <dgm:spPr/>
    </dgm:pt>
    <dgm:pt modelId="{BBDA5B8D-1D7E-4567-9C51-5556C7C84808}" type="pres">
      <dgm:prSet presAssocID="{6BDA67DC-5472-4F44-8A17-1E6E60E73A43}" presName="textB" presStyleLbl="revTx" presStyleIdx="1" presStyleCnt="4">
        <dgm:presLayoutVars>
          <dgm:bulletEnabled val="1"/>
        </dgm:presLayoutVars>
      </dgm:prSet>
      <dgm:spPr/>
    </dgm:pt>
    <dgm:pt modelId="{BEEEFE0F-7BF5-4C96-B5CD-45A5DAA7530E}" type="pres">
      <dgm:prSet presAssocID="{6BDA67DC-5472-4F44-8A17-1E6E60E73A43}" presName="circleB" presStyleLbl="node1" presStyleIdx="1" presStyleCnt="4"/>
      <dgm:spPr/>
    </dgm:pt>
    <dgm:pt modelId="{5656E3FC-5922-42BE-9942-DC483DB5DDAC}" type="pres">
      <dgm:prSet presAssocID="{6BDA67DC-5472-4F44-8A17-1E6E60E73A43}" presName="spaceB" presStyleCnt="0"/>
      <dgm:spPr/>
    </dgm:pt>
    <dgm:pt modelId="{1163DB22-CAC1-447E-A576-855C4ADC436A}" type="pres">
      <dgm:prSet presAssocID="{A0596FDF-4741-4B9D-B94B-452B6683A04E}" presName="space" presStyleCnt="0"/>
      <dgm:spPr/>
    </dgm:pt>
    <dgm:pt modelId="{5B5DEBF7-2EC9-485A-AC0D-76AA0E5E6271}" type="pres">
      <dgm:prSet presAssocID="{8CF2AA0E-CC1D-47E4-A212-774B10C1BF31}" presName="compositeA" presStyleCnt="0"/>
      <dgm:spPr/>
    </dgm:pt>
    <dgm:pt modelId="{7CE4E99E-34C8-406E-90DF-571DCA2529FD}" type="pres">
      <dgm:prSet presAssocID="{8CF2AA0E-CC1D-47E4-A212-774B10C1BF31}" presName="textA" presStyleLbl="revTx" presStyleIdx="2" presStyleCnt="4">
        <dgm:presLayoutVars>
          <dgm:bulletEnabled val="1"/>
        </dgm:presLayoutVars>
      </dgm:prSet>
      <dgm:spPr/>
    </dgm:pt>
    <dgm:pt modelId="{F665ACEE-2006-4347-AFD5-882909EA819F}" type="pres">
      <dgm:prSet presAssocID="{8CF2AA0E-CC1D-47E4-A212-774B10C1BF31}" presName="circleA" presStyleLbl="node1" presStyleIdx="2" presStyleCnt="4"/>
      <dgm:spPr/>
    </dgm:pt>
    <dgm:pt modelId="{DB390C66-18CD-4215-9F27-D7E6E9DADADD}" type="pres">
      <dgm:prSet presAssocID="{8CF2AA0E-CC1D-47E4-A212-774B10C1BF31}" presName="spaceA" presStyleCnt="0"/>
      <dgm:spPr/>
    </dgm:pt>
    <dgm:pt modelId="{C518F2BF-0FB6-4FA0-9B71-FE53A757A23E}" type="pres">
      <dgm:prSet presAssocID="{C3C07C3A-7EFB-44EA-950D-E85103E49985}" presName="space" presStyleCnt="0"/>
      <dgm:spPr/>
    </dgm:pt>
    <dgm:pt modelId="{9FBBA865-9B4A-4BD7-B3F9-CADA7C8A6475}" type="pres">
      <dgm:prSet presAssocID="{9F4CB449-C142-4742-9699-43774E79CA58}" presName="compositeB" presStyleCnt="0"/>
      <dgm:spPr/>
    </dgm:pt>
    <dgm:pt modelId="{CEA032BF-C2B4-4D64-B1C7-B71F701300A9}" type="pres">
      <dgm:prSet presAssocID="{9F4CB449-C142-4742-9699-43774E79CA58}" presName="textB" presStyleLbl="revTx" presStyleIdx="3" presStyleCnt="4">
        <dgm:presLayoutVars>
          <dgm:bulletEnabled val="1"/>
        </dgm:presLayoutVars>
      </dgm:prSet>
      <dgm:spPr/>
    </dgm:pt>
    <dgm:pt modelId="{B482A5D0-33D6-4A2E-A783-D67AC68F8C77}" type="pres">
      <dgm:prSet presAssocID="{9F4CB449-C142-4742-9699-43774E79CA58}" presName="circleB" presStyleLbl="node1" presStyleIdx="3" presStyleCnt="4"/>
      <dgm:spPr/>
    </dgm:pt>
    <dgm:pt modelId="{5B78E5F5-4C57-44C7-A7A0-0B668ABD53C1}" type="pres">
      <dgm:prSet presAssocID="{9F4CB449-C142-4742-9699-43774E79CA58}" presName="spaceB" presStyleCnt="0"/>
      <dgm:spPr/>
    </dgm:pt>
  </dgm:ptLst>
  <dgm:cxnLst>
    <dgm:cxn modelId="{15DB6D03-FDA7-44B6-86E9-6413329F28CB}" srcId="{A50C4541-7B4F-438A-9D37-24EC7258A5E6}" destId="{9F4CB449-C142-4742-9699-43774E79CA58}" srcOrd="3" destOrd="0" parTransId="{ECF7763F-6198-4813-AA12-5E14808D9103}" sibTransId="{ED672C7D-F20F-41B7-98D0-4DA392261D73}"/>
    <dgm:cxn modelId="{102E8805-9201-43FD-82ED-F7FAD063A309}" type="presOf" srcId="{8CF2AA0E-CC1D-47E4-A212-774B10C1BF31}" destId="{7CE4E99E-34C8-406E-90DF-571DCA2529FD}" srcOrd="0" destOrd="0" presId="urn:microsoft.com/office/officeart/2005/8/layout/hProcess11"/>
    <dgm:cxn modelId="{BB98233C-E422-4767-8736-E76DC5B9BE98}" type="presOf" srcId="{9F4CB449-C142-4742-9699-43774E79CA58}" destId="{CEA032BF-C2B4-4D64-B1C7-B71F701300A9}" srcOrd="0" destOrd="0" presId="urn:microsoft.com/office/officeart/2005/8/layout/hProcess11"/>
    <dgm:cxn modelId="{77797543-012E-419B-B7AF-33B26D3C028D}" srcId="{A50C4541-7B4F-438A-9D37-24EC7258A5E6}" destId="{6BDA67DC-5472-4F44-8A17-1E6E60E73A43}" srcOrd="1" destOrd="0" parTransId="{A2793413-5053-4A07-8745-6970E6926CB6}" sibTransId="{A0596FDF-4741-4B9D-B94B-452B6683A04E}"/>
    <dgm:cxn modelId="{475D3D75-9A9D-4EA3-B2F9-B2F0766AE48A}" type="presOf" srcId="{5EE92EED-2FBB-4554-8DEA-D846CF548E91}" destId="{0D2B609A-2B87-4349-89F6-A1B393C4A9A9}" srcOrd="0" destOrd="0" presId="urn:microsoft.com/office/officeart/2005/8/layout/hProcess11"/>
    <dgm:cxn modelId="{096AC756-C7F1-421B-92AA-4C95BA9E8E7A}" type="presOf" srcId="{6BDA67DC-5472-4F44-8A17-1E6E60E73A43}" destId="{BBDA5B8D-1D7E-4567-9C51-5556C7C84808}" srcOrd="0" destOrd="0" presId="urn:microsoft.com/office/officeart/2005/8/layout/hProcess11"/>
    <dgm:cxn modelId="{16B2F58D-1B48-4D16-9017-1A713BAE847B}" srcId="{A50C4541-7B4F-438A-9D37-24EC7258A5E6}" destId="{5EE92EED-2FBB-4554-8DEA-D846CF548E91}" srcOrd="0" destOrd="0" parTransId="{E86406B5-CB70-4D42-99D9-9EFDB7194765}" sibTransId="{68736DF6-73AD-40A5-A607-AA912C57BDE9}"/>
    <dgm:cxn modelId="{3BBBC1B6-6474-4C60-93F4-1A377126B58D}" type="presOf" srcId="{A50C4541-7B4F-438A-9D37-24EC7258A5E6}" destId="{9F7BD64E-93F2-4EF2-A2BD-202A53517159}" srcOrd="0" destOrd="0" presId="urn:microsoft.com/office/officeart/2005/8/layout/hProcess11"/>
    <dgm:cxn modelId="{A7FA2DFB-158C-4528-ADDF-8AD85FA2AB6B}" srcId="{A50C4541-7B4F-438A-9D37-24EC7258A5E6}" destId="{8CF2AA0E-CC1D-47E4-A212-774B10C1BF31}" srcOrd="2" destOrd="0" parTransId="{C7356062-EFEB-40A8-A975-D5B01463B10C}" sibTransId="{C3C07C3A-7EFB-44EA-950D-E85103E49985}"/>
    <dgm:cxn modelId="{8F148478-71AA-4EE1-BA76-5319611647DB}" type="presParOf" srcId="{9F7BD64E-93F2-4EF2-A2BD-202A53517159}" destId="{F9DF8BFC-03D3-4997-8F70-9CA4E65D27D8}" srcOrd="0" destOrd="0" presId="urn:microsoft.com/office/officeart/2005/8/layout/hProcess11"/>
    <dgm:cxn modelId="{B8478D8A-47E4-4EBB-AF54-683B4B81A0B5}" type="presParOf" srcId="{9F7BD64E-93F2-4EF2-A2BD-202A53517159}" destId="{7FE79865-5813-42FC-A629-9C88F3A584EF}" srcOrd="1" destOrd="0" presId="urn:microsoft.com/office/officeart/2005/8/layout/hProcess11"/>
    <dgm:cxn modelId="{30E6CAF2-7006-44BC-9EE2-63AA7AF7CC2E}" type="presParOf" srcId="{7FE79865-5813-42FC-A629-9C88F3A584EF}" destId="{D1352F4E-D181-4127-A804-D93E69BA81CD}" srcOrd="0" destOrd="0" presId="urn:microsoft.com/office/officeart/2005/8/layout/hProcess11"/>
    <dgm:cxn modelId="{9658C0E2-7103-42EB-9FB6-306305B756B0}" type="presParOf" srcId="{D1352F4E-D181-4127-A804-D93E69BA81CD}" destId="{0D2B609A-2B87-4349-89F6-A1B393C4A9A9}" srcOrd="0" destOrd="0" presId="urn:microsoft.com/office/officeart/2005/8/layout/hProcess11"/>
    <dgm:cxn modelId="{C844994C-4C81-498E-9716-F7B42B45D9D0}" type="presParOf" srcId="{D1352F4E-D181-4127-A804-D93E69BA81CD}" destId="{85760512-08CB-4C8E-BA2F-32840BCBAFB3}" srcOrd="1" destOrd="0" presId="urn:microsoft.com/office/officeart/2005/8/layout/hProcess11"/>
    <dgm:cxn modelId="{5954ECA1-6B28-4B6E-BCD5-332A706FD31E}" type="presParOf" srcId="{D1352F4E-D181-4127-A804-D93E69BA81CD}" destId="{CB42ABD6-21BA-4B5B-A4AA-8D66041A5EB9}" srcOrd="2" destOrd="0" presId="urn:microsoft.com/office/officeart/2005/8/layout/hProcess11"/>
    <dgm:cxn modelId="{AB5CB9FC-7CCB-476F-B49A-5F19C45ADD4E}" type="presParOf" srcId="{7FE79865-5813-42FC-A629-9C88F3A584EF}" destId="{61B8A5A7-249F-4895-ADC6-2396F5087A32}" srcOrd="1" destOrd="0" presId="urn:microsoft.com/office/officeart/2005/8/layout/hProcess11"/>
    <dgm:cxn modelId="{5B61C95F-FDAD-426C-9BCB-5A7CBEFFA148}" type="presParOf" srcId="{7FE79865-5813-42FC-A629-9C88F3A584EF}" destId="{59CDE90C-007B-4756-B7AB-0AAA030BF1EB}" srcOrd="2" destOrd="0" presId="urn:microsoft.com/office/officeart/2005/8/layout/hProcess11"/>
    <dgm:cxn modelId="{4F7B9742-58AC-4BFE-A4AB-FC0131DB3608}" type="presParOf" srcId="{59CDE90C-007B-4756-B7AB-0AAA030BF1EB}" destId="{BBDA5B8D-1D7E-4567-9C51-5556C7C84808}" srcOrd="0" destOrd="0" presId="urn:microsoft.com/office/officeart/2005/8/layout/hProcess11"/>
    <dgm:cxn modelId="{AC51E001-D287-451D-B8AE-B620CF647D9E}" type="presParOf" srcId="{59CDE90C-007B-4756-B7AB-0AAA030BF1EB}" destId="{BEEEFE0F-7BF5-4C96-B5CD-45A5DAA7530E}" srcOrd="1" destOrd="0" presId="urn:microsoft.com/office/officeart/2005/8/layout/hProcess11"/>
    <dgm:cxn modelId="{06930ECE-20E8-4BEA-9F0A-D19E32E2C766}" type="presParOf" srcId="{59CDE90C-007B-4756-B7AB-0AAA030BF1EB}" destId="{5656E3FC-5922-42BE-9942-DC483DB5DDAC}" srcOrd="2" destOrd="0" presId="urn:microsoft.com/office/officeart/2005/8/layout/hProcess11"/>
    <dgm:cxn modelId="{8E53BD5F-00B6-4213-AACB-6818EA785B37}" type="presParOf" srcId="{7FE79865-5813-42FC-A629-9C88F3A584EF}" destId="{1163DB22-CAC1-447E-A576-855C4ADC436A}" srcOrd="3" destOrd="0" presId="urn:microsoft.com/office/officeart/2005/8/layout/hProcess11"/>
    <dgm:cxn modelId="{906E52DB-01CB-4845-B281-F17178F00D65}" type="presParOf" srcId="{7FE79865-5813-42FC-A629-9C88F3A584EF}" destId="{5B5DEBF7-2EC9-485A-AC0D-76AA0E5E6271}" srcOrd="4" destOrd="0" presId="urn:microsoft.com/office/officeart/2005/8/layout/hProcess11"/>
    <dgm:cxn modelId="{111FC2D7-28BB-45CE-917F-4EA2E36814DD}" type="presParOf" srcId="{5B5DEBF7-2EC9-485A-AC0D-76AA0E5E6271}" destId="{7CE4E99E-34C8-406E-90DF-571DCA2529FD}" srcOrd="0" destOrd="0" presId="urn:microsoft.com/office/officeart/2005/8/layout/hProcess11"/>
    <dgm:cxn modelId="{CB23C7E4-C312-4A74-A322-1D1528B73000}" type="presParOf" srcId="{5B5DEBF7-2EC9-485A-AC0D-76AA0E5E6271}" destId="{F665ACEE-2006-4347-AFD5-882909EA819F}" srcOrd="1" destOrd="0" presId="urn:microsoft.com/office/officeart/2005/8/layout/hProcess11"/>
    <dgm:cxn modelId="{6337A880-4811-433A-B2F8-85FE52DF59D3}" type="presParOf" srcId="{5B5DEBF7-2EC9-485A-AC0D-76AA0E5E6271}" destId="{DB390C66-18CD-4215-9F27-D7E6E9DADADD}" srcOrd="2" destOrd="0" presId="urn:microsoft.com/office/officeart/2005/8/layout/hProcess11"/>
    <dgm:cxn modelId="{C0A3CA11-2D72-4BBE-86C5-3801DB03BC33}" type="presParOf" srcId="{7FE79865-5813-42FC-A629-9C88F3A584EF}" destId="{C518F2BF-0FB6-4FA0-9B71-FE53A757A23E}" srcOrd="5" destOrd="0" presId="urn:microsoft.com/office/officeart/2005/8/layout/hProcess11"/>
    <dgm:cxn modelId="{AFF43A7E-E326-442D-861D-691301266A84}" type="presParOf" srcId="{7FE79865-5813-42FC-A629-9C88F3A584EF}" destId="{9FBBA865-9B4A-4BD7-B3F9-CADA7C8A6475}" srcOrd="6" destOrd="0" presId="urn:microsoft.com/office/officeart/2005/8/layout/hProcess11"/>
    <dgm:cxn modelId="{D6FC7241-820F-4A67-AB19-C1C1FE23AB0E}" type="presParOf" srcId="{9FBBA865-9B4A-4BD7-B3F9-CADA7C8A6475}" destId="{CEA032BF-C2B4-4D64-B1C7-B71F701300A9}" srcOrd="0" destOrd="0" presId="urn:microsoft.com/office/officeart/2005/8/layout/hProcess11"/>
    <dgm:cxn modelId="{F8D1059C-0004-4775-9F15-18535D20E0C8}" type="presParOf" srcId="{9FBBA865-9B4A-4BD7-B3F9-CADA7C8A6475}" destId="{B482A5D0-33D6-4A2E-A783-D67AC68F8C77}" srcOrd="1" destOrd="0" presId="urn:microsoft.com/office/officeart/2005/8/layout/hProcess11"/>
    <dgm:cxn modelId="{1D5E00DE-D213-4803-B9CE-8A4286491CE7}" type="presParOf" srcId="{9FBBA865-9B4A-4BD7-B3F9-CADA7C8A6475}" destId="{5B78E5F5-4C57-44C7-A7A0-0B668ABD53C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5B9959-C9CA-4526-8A21-85A5F1EDD33C}">
      <dsp:nvSpPr>
        <dsp:cNvPr id="0" name=""/>
        <dsp:cNvSpPr/>
      </dsp:nvSpPr>
      <dsp:spPr>
        <a:xfrm>
          <a:off x="0" y="1168331"/>
          <a:ext cx="8217243" cy="1557774"/>
        </a:xfrm>
        <a:prstGeom prst="notchedRightArrow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8305A2-D5ED-4852-951A-B0F75D00E9EF}">
      <dsp:nvSpPr>
        <dsp:cNvPr id="0" name=""/>
        <dsp:cNvSpPr/>
      </dsp:nvSpPr>
      <dsp:spPr>
        <a:xfrm>
          <a:off x="3701" y="0"/>
          <a:ext cx="1780268" cy="1557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Segoe UI"/>
              <a:cs typeface="Segoe UI"/>
            </a:rPr>
            <a:t>Google App Engine  2008</a:t>
          </a:r>
        </a:p>
      </dsp:txBody>
      <dsp:txXfrm>
        <a:off x="3701" y="0"/>
        <a:ext cx="1780268" cy="1557774"/>
      </dsp:txXfrm>
    </dsp:sp>
    <dsp:sp modelId="{269FAA37-EF5C-41DD-B94F-1BCD5998B002}">
      <dsp:nvSpPr>
        <dsp:cNvPr id="0" name=""/>
        <dsp:cNvSpPr/>
      </dsp:nvSpPr>
      <dsp:spPr>
        <a:xfrm>
          <a:off x="699113" y="1752496"/>
          <a:ext cx="389443" cy="3894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6E9C4C-84F9-476E-B3D0-8778D0C7DC88}">
      <dsp:nvSpPr>
        <dsp:cNvPr id="0" name=""/>
        <dsp:cNvSpPr/>
      </dsp:nvSpPr>
      <dsp:spPr>
        <a:xfrm>
          <a:off x="1872983" y="2336662"/>
          <a:ext cx="1780268" cy="1557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Inter"/>
            </a:rPr>
            <a:t>AWS Lambda 2014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1872983" y="2336662"/>
        <a:ext cx="1780268" cy="1557774"/>
      </dsp:txXfrm>
    </dsp:sp>
    <dsp:sp modelId="{310F1B46-1986-4E94-8904-415A5885DCC1}">
      <dsp:nvSpPr>
        <dsp:cNvPr id="0" name=""/>
        <dsp:cNvSpPr/>
      </dsp:nvSpPr>
      <dsp:spPr>
        <a:xfrm>
          <a:off x="2568396" y="1752496"/>
          <a:ext cx="389443" cy="3894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E96A8-4817-4869-8C2E-78461599E4D0}">
      <dsp:nvSpPr>
        <dsp:cNvPr id="0" name=""/>
        <dsp:cNvSpPr/>
      </dsp:nvSpPr>
      <dsp:spPr>
        <a:xfrm>
          <a:off x="3742266" y="0"/>
          <a:ext cx="1780268" cy="1557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Inter"/>
            </a:rPr>
            <a:t>Azure App Service 2015</a:t>
          </a:r>
        </a:p>
      </dsp:txBody>
      <dsp:txXfrm>
        <a:off x="3742266" y="0"/>
        <a:ext cx="1780268" cy="1557774"/>
      </dsp:txXfrm>
    </dsp:sp>
    <dsp:sp modelId="{7CB662D0-EE4B-4CA6-9A58-70B904206CFE}">
      <dsp:nvSpPr>
        <dsp:cNvPr id="0" name=""/>
        <dsp:cNvSpPr/>
      </dsp:nvSpPr>
      <dsp:spPr>
        <a:xfrm>
          <a:off x="4437678" y="1752496"/>
          <a:ext cx="389443" cy="3894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7C7EE-D1B9-45F1-9359-AE9A4F92DE15}">
      <dsp:nvSpPr>
        <dsp:cNvPr id="0" name=""/>
        <dsp:cNvSpPr/>
      </dsp:nvSpPr>
      <dsp:spPr>
        <a:xfrm>
          <a:off x="5611548" y="2336662"/>
          <a:ext cx="1780268" cy="1557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Inter"/>
            </a:rPr>
            <a:t>Azure Function 2016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5611548" y="2336662"/>
        <a:ext cx="1780268" cy="1557774"/>
      </dsp:txXfrm>
    </dsp:sp>
    <dsp:sp modelId="{8942C89D-815F-4394-B764-93A69AE985CF}">
      <dsp:nvSpPr>
        <dsp:cNvPr id="0" name=""/>
        <dsp:cNvSpPr/>
      </dsp:nvSpPr>
      <dsp:spPr>
        <a:xfrm>
          <a:off x="6306961" y="1752496"/>
          <a:ext cx="389443" cy="3894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F8BFC-03D3-4997-8F70-9CA4E65D27D8}">
      <dsp:nvSpPr>
        <dsp:cNvPr id="0" name=""/>
        <dsp:cNvSpPr/>
      </dsp:nvSpPr>
      <dsp:spPr>
        <a:xfrm>
          <a:off x="0" y="906550"/>
          <a:ext cx="9008826" cy="1208733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2B609A-2B87-4349-89F6-A1B393C4A9A9}">
      <dsp:nvSpPr>
        <dsp:cNvPr id="0" name=""/>
        <dsp:cNvSpPr/>
      </dsp:nvSpPr>
      <dsp:spPr>
        <a:xfrm>
          <a:off x="4057" y="0"/>
          <a:ext cx="1951765" cy="1208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Inter"/>
            </a:rPr>
            <a:t>Azure </a:t>
          </a:r>
          <a:r>
            <a:rPr lang="en-US" sz="1700" kern="1200" err="1">
              <a:latin typeface="Inter"/>
            </a:rPr>
            <a:t>WebJobs</a:t>
          </a:r>
          <a:endParaRPr lang="en-US" sz="1700" kern="1200"/>
        </a:p>
      </dsp:txBody>
      <dsp:txXfrm>
        <a:off x="4057" y="0"/>
        <a:ext cx="1951765" cy="1208733"/>
      </dsp:txXfrm>
    </dsp:sp>
    <dsp:sp modelId="{85760512-08CB-4C8E-BA2F-32840BCBAFB3}">
      <dsp:nvSpPr>
        <dsp:cNvPr id="0" name=""/>
        <dsp:cNvSpPr/>
      </dsp:nvSpPr>
      <dsp:spPr>
        <a:xfrm>
          <a:off x="828849" y="1359825"/>
          <a:ext cx="302183" cy="302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A5B8D-1D7E-4567-9C51-5556C7C84808}">
      <dsp:nvSpPr>
        <dsp:cNvPr id="0" name=""/>
        <dsp:cNvSpPr/>
      </dsp:nvSpPr>
      <dsp:spPr>
        <a:xfrm>
          <a:off x="2053411" y="1813100"/>
          <a:ext cx="1951765" cy="1208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Inter"/>
            </a:rPr>
            <a:t>Azure Functions (Consumption) 2016</a:t>
          </a:r>
          <a:endParaRPr lang="en-US" sz="1700" kern="1200"/>
        </a:p>
      </dsp:txBody>
      <dsp:txXfrm>
        <a:off x="2053411" y="1813100"/>
        <a:ext cx="1951765" cy="1208733"/>
      </dsp:txXfrm>
    </dsp:sp>
    <dsp:sp modelId="{BEEEFE0F-7BF5-4C96-B5CD-45A5DAA7530E}">
      <dsp:nvSpPr>
        <dsp:cNvPr id="0" name=""/>
        <dsp:cNvSpPr/>
      </dsp:nvSpPr>
      <dsp:spPr>
        <a:xfrm>
          <a:off x="2878203" y="1359825"/>
          <a:ext cx="302183" cy="302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E4E99E-34C8-406E-90DF-571DCA2529FD}">
      <dsp:nvSpPr>
        <dsp:cNvPr id="0" name=""/>
        <dsp:cNvSpPr/>
      </dsp:nvSpPr>
      <dsp:spPr>
        <a:xfrm>
          <a:off x="4102765" y="0"/>
          <a:ext cx="1951765" cy="1208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Inter"/>
            </a:rPr>
            <a:t> Premium plan 2019</a:t>
          </a:r>
        </a:p>
      </dsp:txBody>
      <dsp:txXfrm>
        <a:off x="4102765" y="0"/>
        <a:ext cx="1951765" cy="1208733"/>
      </dsp:txXfrm>
    </dsp:sp>
    <dsp:sp modelId="{F665ACEE-2006-4347-AFD5-882909EA819F}">
      <dsp:nvSpPr>
        <dsp:cNvPr id="0" name=""/>
        <dsp:cNvSpPr/>
      </dsp:nvSpPr>
      <dsp:spPr>
        <a:xfrm>
          <a:off x="4927556" y="1359825"/>
          <a:ext cx="302183" cy="302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A032BF-C2B4-4D64-B1C7-B71F701300A9}">
      <dsp:nvSpPr>
        <dsp:cNvPr id="0" name=""/>
        <dsp:cNvSpPr/>
      </dsp:nvSpPr>
      <dsp:spPr>
        <a:xfrm>
          <a:off x="6152119" y="1813100"/>
          <a:ext cx="1951765" cy="1208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Inter"/>
            </a:rPr>
            <a:t>Flex Consumption Plan 2024</a:t>
          </a:r>
          <a:endParaRPr lang="en-US" sz="1700" kern="1200"/>
        </a:p>
      </dsp:txBody>
      <dsp:txXfrm>
        <a:off x="6152119" y="1813100"/>
        <a:ext cx="1951765" cy="1208733"/>
      </dsp:txXfrm>
    </dsp:sp>
    <dsp:sp modelId="{B482A5D0-33D6-4A2E-A783-D67AC68F8C77}">
      <dsp:nvSpPr>
        <dsp:cNvPr id="0" name=""/>
        <dsp:cNvSpPr/>
      </dsp:nvSpPr>
      <dsp:spPr>
        <a:xfrm>
          <a:off x="6976910" y="1359825"/>
          <a:ext cx="302183" cy="302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2AD9DE-1F29-5C41-8E32-770DE9D852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 sz="10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5A1136-FFFC-9944-93C0-5A1285B48D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9BF96-3AA1-B643-8D1B-55251D8BAECC}" type="datetimeFigureOut">
              <a:rPr lang="en-NO" sz="1000" smtClean="0"/>
              <a:t>05/07/2025</a:t>
            </a:fld>
            <a:endParaRPr lang="en-NO" sz="1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C181C-215C-744D-9A97-A8A751A21D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190984-8444-B74D-BA5A-D0E09AE88C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99C76-E51B-F447-9A9F-482D9FFE1C50}" type="slidenum">
              <a:rPr lang="en-NO" sz="1000" smtClean="0"/>
              <a:t>‹#›</a:t>
            </a:fld>
            <a:endParaRPr lang="en-NO" sz="1000"/>
          </a:p>
        </p:txBody>
      </p:sp>
    </p:spTree>
    <p:extLst>
      <p:ext uri="{BB962C8B-B14F-4D97-AF65-F5344CB8AC3E}">
        <p14:creationId xmlns:p14="http://schemas.microsoft.com/office/powerpoint/2010/main" val="137875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5CAD244F-7093-42B7-9078-BDE2FF42C4CC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D4FD609-AC37-4350-99D2-8A26A41D90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41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B37C6-6593-D951-0FD5-5E02EEECB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E52550-7304-08D3-22DB-FAD120212A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611357-5D19-EF9C-FA5E-85E3DE7CC7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105AE-F0DB-F21B-FF42-E9C3E10B8F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649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Microsoft.Azure.WebJobs</a:t>
            </a:r>
            <a:r>
              <a:rPr lang="en-US" dirty="0"/>
              <a:t>;</a:t>
            </a:r>
          </a:p>
          <a:p>
            <a:r>
              <a:rPr lang="en-US" dirty="0"/>
              <a:t>using </a:t>
            </a:r>
            <a:r>
              <a:rPr lang="en-US" dirty="0" err="1"/>
              <a:t>Microsoft.Azure.WebJobs.Extensions.CosmosDB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public static class </a:t>
            </a:r>
            <a:r>
              <a:rPr lang="en-US" dirty="0" err="1"/>
              <a:t>MyFunction</a:t>
            </a:r>
            <a:endParaRPr lang="en-US" dirty="0"/>
          </a:p>
          <a:p>
            <a:r>
              <a:rPr lang="en-US" dirty="0"/>
              <a:t>{</a:t>
            </a:r>
          </a:p>
          <a:p>
            <a:r>
              <a:rPr lang="en-US" dirty="0"/>
              <a:t>    [</a:t>
            </a:r>
            <a:r>
              <a:rPr lang="en-US" dirty="0" err="1"/>
              <a:t>FunctionName</a:t>
            </a:r>
            <a:r>
              <a:rPr lang="en-US" dirty="0"/>
              <a:t>("</a:t>
            </a:r>
            <a:r>
              <a:rPr lang="en-US" dirty="0" err="1"/>
              <a:t>MyCosmosDBFunction</a:t>
            </a:r>
            <a:r>
              <a:rPr lang="en-US" dirty="0"/>
              <a:t>")]</a:t>
            </a:r>
          </a:p>
          <a:p>
            <a:r>
              <a:rPr lang="en-US" dirty="0"/>
              <a:t>    public static void Run(</a:t>
            </a:r>
          </a:p>
          <a:p>
            <a:r>
              <a:rPr lang="en-US" dirty="0"/>
              <a:t>        [</a:t>
            </a:r>
            <a:r>
              <a:rPr lang="en-US" dirty="0" err="1"/>
              <a:t>CosmosDB</a:t>
            </a:r>
            <a:r>
              <a:rPr lang="en-US" dirty="0"/>
              <a:t>(</a:t>
            </a:r>
          </a:p>
          <a:p>
            <a:r>
              <a:rPr lang="en-US" dirty="0"/>
              <a:t>            </a:t>
            </a:r>
            <a:r>
              <a:rPr lang="en-US" dirty="0" err="1"/>
              <a:t>DatabaseName</a:t>
            </a:r>
            <a:r>
              <a:rPr lang="en-US" dirty="0"/>
              <a:t> = "</a:t>
            </a:r>
            <a:r>
              <a:rPr lang="en-US" dirty="0" err="1"/>
              <a:t>YourDatabase</a:t>
            </a:r>
            <a:r>
              <a:rPr lang="en-US" dirty="0"/>
              <a:t>",</a:t>
            </a:r>
          </a:p>
          <a:p>
            <a:r>
              <a:rPr lang="en-US" dirty="0"/>
              <a:t>            </a:t>
            </a:r>
            <a:r>
              <a:rPr lang="en-US" dirty="0" err="1"/>
              <a:t>CollectionName</a:t>
            </a:r>
            <a:r>
              <a:rPr lang="en-US" dirty="0"/>
              <a:t> = "</a:t>
            </a:r>
            <a:r>
              <a:rPr lang="en-US" dirty="0" err="1"/>
              <a:t>YourCollection</a:t>
            </a:r>
            <a:r>
              <a:rPr lang="en-US" dirty="0"/>
              <a:t>",</a:t>
            </a:r>
          </a:p>
          <a:p>
            <a:r>
              <a:rPr lang="en-US" dirty="0"/>
              <a:t>            </a:t>
            </a:r>
            <a:r>
              <a:rPr lang="en-US" dirty="0" err="1"/>
              <a:t>ConnectionStringSetting</a:t>
            </a:r>
            <a:r>
              <a:rPr lang="en-US" dirty="0"/>
              <a:t> = "</a:t>
            </a:r>
            <a:r>
              <a:rPr lang="en-US" dirty="0" err="1"/>
              <a:t>CosmosDBConnection</a:t>
            </a:r>
            <a:r>
              <a:rPr lang="en-US" dirty="0"/>
              <a:t>",</a:t>
            </a:r>
          </a:p>
          <a:p>
            <a:r>
              <a:rPr lang="en-US" dirty="0"/>
              <a:t>            Id = "{id}",  // Optional: Document ID if querying a single record</a:t>
            </a:r>
          </a:p>
          <a:p>
            <a:r>
              <a:rPr lang="en-US" dirty="0"/>
              <a:t>            </a:t>
            </a:r>
            <a:r>
              <a:rPr lang="en-US" dirty="0" err="1"/>
              <a:t>PartitionKey</a:t>
            </a:r>
            <a:r>
              <a:rPr lang="en-US" dirty="0"/>
              <a:t> = "{</a:t>
            </a:r>
            <a:r>
              <a:rPr lang="en-US" dirty="0" err="1"/>
              <a:t>partitionKey</a:t>
            </a:r>
            <a:r>
              <a:rPr lang="en-US" dirty="0"/>
              <a:t>}")] // Optional: Partition key</a:t>
            </a:r>
          </a:p>
          <a:p>
            <a:r>
              <a:rPr lang="en-US" dirty="0"/>
              <a:t>        </a:t>
            </a:r>
            <a:r>
              <a:rPr lang="en-US" dirty="0" err="1"/>
              <a:t>YourDocumentModel</a:t>
            </a:r>
            <a:r>
              <a:rPr lang="en-US" dirty="0"/>
              <a:t> document)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  // Process the document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public class </a:t>
            </a:r>
            <a:r>
              <a:rPr lang="en-US" dirty="0" err="1"/>
              <a:t>YourDocumentModel</a:t>
            </a:r>
            <a:endParaRPr lang="en-US" dirty="0"/>
          </a:p>
          <a:p>
            <a:r>
              <a:rPr lang="en-US" dirty="0"/>
              <a:t>{</a:t>
            </a:r>
          </a:p>
          <a:p>
            <a:r>
              <a:rPr lang="en-US" dirty="0"/>
              <a:t>    public string Id { get; set; }</a:t>
            </a:r>
          </a:p>
          <a:p>
            <a:r>
              <a:rPr lang="en-US" dirty="0"/>
              <a:t>    // Other properties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70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29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dirty="0" err="1"/>
              <a:t>FunctionName</a:t>
            </a:r>
            <a:r>
              <a:rPr lang="en-US" dirty="0"/>
              <a:t>("</a:t>
            </a:r>
            <a:r>
              <a:rPr lang="en-US" dirty="0" err="1"/>
              <a:t>ProcessOrder</a:t>
            </a:r>
            <a:r>
              <a:rPr lang="en-US" dirty="0"/>
              <a:t>")]</a:t>
            </a:r>
          </a:p>
          <a:p>
            <a:r>
              <a:rPr lang="en-US" dirty="0"/>
              <a:t>public static async Task&lt;</a:t>
            </a:r>
            <a:r>
              <a:rPr lang="en-US" dirty="0" err="1"/>
              <a:t>IActionResult</a:t>
            </a:r>
            <a:r>
              <a:rPr lang="en-US" dirty="0"/>
              <a:t>&gt; Run(</a:t>
            </a:r>
          </a:p>
          <a:p>
            <a:r>
              <a:rPr lang="en-US" dirty="0"/>
              <a:t>    [</a:t>
            </a:r>
            <a:r>
              <a:rPr lang="en-US" dirty="0" err="1"/>
              <a:t>HttpTrigger</a:t>
            </a:r>
            <a:r>
              <a:rPr lang="en-US" dirty="0"/>
              <a:t>(</a:t>
            </a:r>
            <a:r>
              <a:rPr lang="en-US" dirty="0" err="1"/>
              <a:t>AuthorizationLevel.Function</a:t>
            </a:r>
            <a:r>
              <a:rPr lang="en-US" dirty="0"/>
              <a:t>, "post")] </a:t>
            </a:r>
            <a:r>
              <a:rPr lang="en-US" dirty="0" err="1"/>
              <a:t>HttpRequest</a:t>
            </a:r>
            <a:r>
              <a:rPr lang="en-US" dirty="0"/>
              <a:t> req,</a:t>
            </a:r>
          </a:p>
          <a:p>
            <a:r>
              <a:rPr lang="en-US" dirty="0"/>
              <a:t>    [</a:t>
            </a:r>
            <a:r>
              <a:rPr lang="en-US" dirty="0" err="1"/>
              <a:t>Sql</a:t>
            </a:r>
            <a:r>
              <a:rPr lang="en-US" dirty="0"/>
              <a:t>("</a:t>
            </a:r>
            <a:r>
              <a:rPr lang="en-US" dirty="0" err="1"/>
              <a:t>dbo.Orders</a:t>
            </a:r>
            <a:r>
              <a:rPr lang="en-US" dirty="0"/>
              <a:t>", </a:t>
            </a:r>
            <a:r>
              <a:rPr lang="en-US" dirty="0" err="1"/>
              <a:t>ConnectionStringSetting</a:t>
            </a:r>
            <a:r>
              <a:rPr lang="en-US" dirty="0"/>
              <a:t> = "</a:t>
            </a:r>
            <a:r>
              <a:rPr lang="en-US" dirty="0" err="1"/>
              <a:t>SqlConnection</a:t>
            </a:r>
            <a:r>
              <a:rPr lang="en-US" dirty="0"/>
              <a:t>")] </a:t>
            </a:r>
            <a:r>
              <a:rPr lang="en-US" dirty="0" err="1"/>
              <a:t>IAsyncCollector</a:t>
            </a:r>
            <a:r>
              <a:rPr lang="en-US" dirty="0"/>
              <a:t>&lt;Order&gt; orders,</a:t>
            </a:r>
          </a:p>
          <a:p>
            <a:r>
              <a:rPr lang="en-US" dirty="0"/>
              <a:t>    [SendGrid(</a:t>
            </a:r>
            <a:r>
              <a:rPr lang="en-US" dirty="0" err="1"/>
              <a:t>ApiKey</a:t>
            </a:r>
            <a:r>
              <a:rPr lang="en-US" dirty="0"/>
              <a:t> = "</a:t>
            </a:r>
            <a:r>
              <a:rPr lang="en-US" dirty="0" err="1"/>
              <a:t>SendGridApiKey</a:t>
            </a:r>
            <a:r>
              <a:rPr lang="en-US" dirty="0"/>
              <a:t>")] </a:t>
            </a:r>
            <a:r>
              <a:rPr lang="en-US" dirty="0" err="1"/>
              <a:t>IAsyncCollector</a:t>
            </a:r>
            <a:r>
              <a:rPr lang="en-US" dirty="0"/>
              <a:t>&lt;</a:t>
            </a:r>
            <a:r>
              <a:rPr lang="en-US" dirty="0" err="1"/>
              <a:t>SendGridMessage</a:t>
            </a:r>
            <a:r>
              <a:rPr lang="en-US" dirty="0"/>
              <a:t>&gt; emails,</a:t>
            </a:r>
          </a:p>
          <a:p>
            <a:r>
              <a:rPr lang="en-US" dirty="0"/>
              <a:t>    </a:t>
            </a:r>
            <a:r>
              <a:rPr lang="en-US" dirty="0" err="1"/>
              <a:t>ILogger</a:t>
            </a:r>
            <a:r>
              <a:rPr lang="en-US" dirty="0"/>
              <a:t> log)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 // 1. Parse order from HTTP request</a:t>
            </a:r>
          </a:p>
          <a:p>
            <a:r>
              <a:rPr lang="en-US" dirty="0"/>
              <a:t>    var order = await </a:t>
            </a:r>
            <a:r>
              <a:rPr lang="en-US" dirty="0" err="1"/>
              <a:t>req.ReadFromJsonAsync</a:t>
            </a:r>
            <a:r>
              <a:rPr lang="en-US" dirty="0"/>
              <a:t>&lt;Order&gt;();</a:t>
            </a:r>
          </a:p>
          <a:p>
            <a:endParaRPr lang="en-US" dirty="0"/>
          </a:p>
          <a:p>
            <a:r>
              <a:rPr lang="en-US" dirty="0"/>
              <a:t>    // 2. Save to Azure SQL (automatic via binding)</a:t>
            </a:r>
          </a:p>
          <a:p>
            <a:r>
              <a:rPr lang="en-US" dirty="0"/>
              <a:t>    await </a:t>
            </a:r>
            <a:r>
              <a:rPr lang="en-US" dirty="0" err="1"/>
              <a:t>orders.AddAsync</a:t>
            </a:r>
            <a:r>
              <a:rPr lang="en-US" dirty="0"/>
              <a:t>(order);</a:t>
            </a:r>
          </a:p>
          <a:p>
            <a:endParaRPr lang="en-US" dirty="0"/>
          </a:p>
          <a:p>
            <a:r>
              <a:rPr lang="en-US" dirty="0"/>
              <a:t>    // 3. Send email via SendGrid (automatic via binding)</a:t>
            </a:r>
          </a:p>
          <a:p>
            <a:r>
              <a:rPr lang="en-US" dirty="0"/>
              <a:t>    var email = new </a:t>
            </a:r>
            <a:r>
              <a:rPr lang="en-US" dirty="0" err="1"/>
              <a:t>SendGridMessage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email.AddTo</a:t>
            </a:r>
            <a:r>
              <a:rPr lang="en-US" dirty="0"/>
              <a:t>(</a:t>
            </a:r>
            <a:r>
              <a:rPr lang="en-US" dirty="0" err="1"/>
              <a:t>order.CustomerEmail</a:t>
            </a:r>
            <a:r>
              <a:rPr lang="en-US" dirty="0"/>
              <a:t>);</a:t>
            </a:r>
          </a:p>
          <a:p>
            <a:r>
              <a:rPr lang="en-US" dirty="0"/>
              <a:t>    </a:t>
            </a:r>
            <a:r>
              <a:rPr lang="en-US" dirty="0" err="1"/>
              <a:t>email.Subject</a:t>
            </a:r>
            <a:r>
              <a:rPr lang="en-US" dirty="0"/>
              <a:t> = $"Order #{order.Id} confirmed!";</a:t>
            </a:r>
          </a:p>
          <a:p>
            <a:r>
              <a:rPr lang="en-US" dirty="0"/>
              <a:t>    await </a:t>
            </a:r>
            <a:r>
              <a:rPr lang="en-US" dirty="0" err="1"/>
              <a:t>emails.AddAsync</a:t>
            </a:r>
            <a:r>
              <a:rPr lang="en-US" dirty="0"/>
              <a:t>(email);</a:t>
            </a:r>
          </a:p>
          <a:p>
            <a:endParaRPr lang="en-US" dirty="0"/>
          </a:p>
          <a:p>
            <a:r>
              <a:rPr lang="en-US" dirty="0"/>
              <a:t>    return new </a:t>
            </a:r>
            <a:r>
              <a:rPr lang="en-US" dirty="0" err="1"/>
              <a:t>OkResult</a:t>
            </a:r>
            <a:r>
              <a:rPr lang="en-US" dirty="0"/>
              <a:t>();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99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83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24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10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101EC-EBAC-A03A-615E-3C574FCD2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C8F884-E78A-2C91-9135-327621F0A8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4A2983-436A-A81D-2DDC-6232762DC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IaaS: </a:t>
            </a:r>
            <a:r>
              <a:rPr lang="en-US" dirty="0" err="1"/>
              <a:t>Vmer</a:t>
            </a:r>
            <a:endParaRPr lang="en-US" dirty="0"/>
          </a:p>
          <a:p>
            <a:r>
              <a:rPr lang="en-US" dirty="0"/>
              <a:t>PaaS:</a:t>
            </a:r>
          </a:p>
          <a:p>
            <a:r>
              <a:rPr lang="en-US" dirty="0" err="1"/>
              <a:t>Plattform</a:t>
            </a:r>
            <a:r>
              <a:rPr lang="en-US" dirty="0"/>
              <a:t> </a:t>
            </a:r>
            <a:r>
              <a:rPr lang="en-US" dirty="0" err="1"/>
              <a:t>hvor</a:t>
            </a:r>
            <a:r>
              <a:rPr lang="en-US" dirty="0"/>
              <a:t> </a:t>
            </a:r>
            <a:r>
              <a:rPr lang="en-US" dirty="0" err="1"/>
              <a:t>utvikler</a:t>
            </a:r>
            <a:r>
              <a:rPr lang="en-US" dirty="0"/>
              <a:t> </a:t>
            </a:r>
            <a:r>
              <a:rPr lang="en-US" dirty="0" err="1"/>
              <a:t>konfigurerer</a:t>
            </a:r>
            <a:r>
              <a:rPr lang="en-US" dirty="0"/>
              <a:t>, men slipper å </a:t>
            </a:r>
            <a:r>
              <a:rPr lang="en-US" dirty="0" err="1"/>
              <a:t>styre</a:t>
            </a:r>
            <a:r>
              <a:rPr lang="en-US" dirty="0"/>
              <a:t> med </a:t>
            </a:r>
            <a:r>
              <a:rPr lang="en-US" dirty="0" err="1"/>
              <a:t>infrastruktur</a:t>
            </a:r>
            <a:r>
              <a:rPr lang="en-US" dirty="0"/>
              <a:t>. </a:t>
            </a:r>
            <a:r>
              <a:rPr lang="en-US" dirty="0" err="1"/>
              <a:t>Abstrahert</a:t>
            </a:r>
            <a:r>
              <a:rPr lang="en-US" dirty="0"/>
              <a:t> bort.</a:t>
            </a:r>
          </a:p>
          <a:p>
            <a:r>
              <a:rPr lang="en-US" dirty="0"/>
              <a:t>Enabler focus </a:t>
            </a:r>
            <a:r>
              <a:rPr lang="en-US" dirty="0" err="1"/>
              <a:t>på</a:t>
            </a:r>
            <a:r>
              <a:rPr lang="en-US" dirty="0"/>
              <a:t> deployment av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businesslogikk</a:t>
            </a:r>
            <a:r>
              <a:rPr lang="en-US" dirty="0"/>
              <a:t> </a:t>
            </a:r>
            <a:r>
              <a:rPr lang="en-US" dirty="0" err="1"/>
              <a:t>istedenfor</a:t>
            </a:r>
            <a:r>
              <a:rPr lang="en-US" dirty="0"/>
              <a:t> </a:t>
            </a:r>
            <a:r>
              <a:rPr lang="en-US" dirty="0" err="1"/>
              <a:t>oppsett</a:t>
            </a:r>
            <a:r>
              <a:rPr lang="en-US" dirty="0"/>
              <a:t> av </a:t>
            </a:r>
            <a:r>
              <a:rPr lang="en-US" dirty="0" err="1"/>
              <a:t>servere</a:t>
            </a:r>
            <a:r>
              <a:rPr lang="en-US" dirty="0"/>
              <a:t>, etc. </a:t>
            </a:r>
          </a:p>
          <a:p>
            <a:r>
              <a:rPr lang="en-US" dirty="0"/>
              <a:t>Azure Functions: PaaS Serverless, </a:t>
            </a:r>
            <a:r>
              <a:rPr lang="en-US" dirty="0" err="1"/>
              <a:t>enda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</a:t>
            </a:r>
            <a:r>
              <a:rPr lang="en-US" dirty="0" err="1"/>
              <a:t>abstrahert</a:t>
            </a:r>
            <a:r>
              <a:rPr lang="en-US" dirty="0"/>
              <a:t> </a:t>
            </a:r>
            <a:r>
              <a:rPr lang="en-US" dirty="0" err="1"/>
              <a:t>enn</a:t>
            </a:r>
            <a:r>
              <a:rPr lang="en-US" dirty="0"/>
              <a:t> App Services</a:t>
            </a:r>
          </a:p>
          <a:p>
            <a:r>
              <a:rPr lang="en-US" dirty="0"/>
              <a:t>App Services </a:t>
            </a:r>
            <a:r>
              <a:rPr lang="en-US" dirty="0" err="1"/>
              <a:t>kan</a:t>
            </a:r>
            <a:r>
              <a:rPr lang="en-US" dirty="0"/>
              <a:t> scales </a:t>
            </a:r>
            <a:r>
              <a:rPr lang="en-US" dirty="0" err="1"/>
              <a:t>horisontalt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vertikalt</a:t>
            </a:r>
            <a:r>
              <a:rPr lang="en-US" dirty="0"/>
              <a:t>, </a:t>
            </a:r>
            <a:r>
              <a:rPr lang="en-US" dirty="0" err="1"/>
              <a:t>altså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DF8F2-BD0A-3664-53E6-88B7BA942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674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</a:t>
            </a:r>
            <a:r>
              <a:rPr lang="en-US" dirty="0" err="1"/>
              <a:t>Apier</a:t>
            </a:r>
            <a:r>
              <a:rPr lang="en-US" dirty="0"/>
              <a:t> vs </a:t>
            </a:r>
            <a:r>
              <a:rPr lang="en-US" dirty="0" err="1"/>
              <a:t>små</a:t>
            </a:r>
            <a:r>
              <a:rPr lang="en-US" dirty="0"/>
              <a:t> </a:t>
            </a:r>
            <a:r>
              <a:rPr lang="en-US" dirty="0" err="1"/>
              <a:t>funksjoner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gjør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oppgave</a:t>
            </a:r>
            <a:r>
              <a:rPr lang="en-US" dirty="0"/>
              <a:t>, </a:t>
            </a:r>
            <a:r>
              <a:rPr lang="en-US" dirty="0" err="1"/>
              <a:t>vil</a:t>
            </a:r>
            <a:r>
              <a:rPr lang="en-US" dirty="0"/>
              <a:t> </a:t>
            </a:r>
            <a:r>
              <a:rPr lang="en-US" dirty="0" err="1"/>
              <a:t>vanligvis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bygge</a:t>
            </a:r>
            <a:r>
              <a:rPr lang="en-US" dirty="0"/>
              <a:t> et </a:t>
            </a:r>
            <a:r>
              <a:rPr lang="en-US" dirty="0" err="1"/>
              <a:t>helt</a:t>
            </a:r>
            <a:r>
              <a:rPr lang="en-US" dirty="0"/>
              <a:t> </a:t>
            </a:r>
            <a:r>
              <a:rPr lang="en-US" dirty="0" err="1"/>
              <a:t>grensesnitt</a:t>
            </a:r>
            <a:r>
              <a:rPr lang="en-US" dirty="0"/>
              <a:t> av </a:t>
            </a:r>
            <a:r>
              <a:rPr lang="en-US" dirty="0" err="1"/>
              <a:t>APIer</a:t>
            </a:r>
            <a:r>
              <a:rPr lang="en-US" dirty="0"/>
              <a:t> I Azure Functions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Sessions, cookies </a:t>
            </a:r>
            <a:r>
              <a:rPr lang="en-US" dirty="0" err="1"/>
              <a:t>etc</a:t>
            </a:r>
            <a:r>
              <a:rPr lang="en-US" dirty="0"/>
              <a:t> vs. Azure </a:t>
            </a:r>
            <a:r>
              <a:rPr lang="en-US" dirty="0" err="1"/>
              <a:t>Fucntions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in-memory state, </a:t>
            </a:r>
            <a:r>
              <a:rPr lang="en-US" dirty="0" err="1"/>
              <a:t>og</a:t>
            </a:r>
            <a:r>
              <a:rPr lang="en-US" dirty="0"/>
              <a:t> husker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forrige</a:t>
            </a:r>
            <a:r>
              <a:rPr lang="en-US" dirty="0"/>
              <a:t> </a:t>
            </a:r>
            <a:r>
              <a:rPr lang="en-US" dirty="0" err="1"/>
              <a:t>kjøring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62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86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09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50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FD609-AC37-4350-99D2-8A26A41D90F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87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alternativ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889BDD-A5DA-449C-9F32-411F60AB59E7}"/>
              </a:ext>
            </a:extLst>
          </p:cNvPr>
          <p:cNvSpPr/>
          <p:nvPr userDrawn="1"/>
        </p:nvSpPr>
        <p:spPr>
          <a:xfrm>
            <a:off x="6614160" y="0"/>
            <a:ext cx="55778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1DB9A8-CFC3-43D6-97EF-9821CEC4EB86}"/>
              </a:ext>
            </a:extLst>
          </p:cNvPr>
          <p:cNvSpPr/>
          <p:nvPr userDrawn="1"/>
        </p:nvSpPr>
        <p:spPr>
          <a:xfrm>
            <a:off x="7394606" y="2098115"/>
            <a:ext cx="3504111" cy="14913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A5564-B0D4-4D90-A4B6-A0C3339E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097088"/>
            <a:ext cx="4932362" cy="1735772"/>
          </a:xfrm>
        </p:spPr>
        <p:txBody>
          <a:bodyPr anchor="t">
            <a:normAutofit/>
          </a:bodyPr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8863209" y="1651018"/>
            <a:ext cx="580592" cy="2334362"/>
            <a:chOff x="11870514" y="244569"/>
            <a:chExt cx="151518" cy="60920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925D05D-BADA-4CE4-87CE-12CFA0CDE945}"/>
              </a:ext>
            </a:extLst>
          </p:cNvPr>
          <p:cNvSpPr/>
          <p:nvPr userDrawn="1"/>
        </p:nvSpPr>
        <p:spPr>
          <a:xfrm>
            <a:off x="9431648" y="435724"/>
            <a:ext cx="1226389" cy="1226389"/>
          </a:xfrm>
          <a:custGeom>
            <a:avLst/>
            <a:gdLst>
              <a:gd name="connsiteX0" fmla="*/ 2139813 w 2139848"/>
              <a:gd name="connsiteY0" fmla="*/ 1069841 h 2139848"/>
              <a:gd name="connsiteX1" fmla="*/ 1069898 w 2139848"/>
              <a:gd name="connsiteY1" fmla="*/ 2139775 h 2139848"/>
              <a:gd name="connsiteX2" fmla="*/ -36 w 2139848"/>
              <a:gd name="connsiteY2" fmla="*/ 1069860 h 2139848"/>
              <a:gd name="connsiteX3" fmla="*/ 1069879 w 2139848"/>
              <a:gd name="connsiteY3" fmla="*/ -73 h 2139848"/>
              <a:gd name="connsiteX4" fmla="*/ 1069898 w 2139848"/>
              <a:gd name="connsiteY4" fmla="*/ -73 h 2139848"/>
              <a:gd name="connsiteX5" fmla="*/ 2139813 w 2139848"/>
              <a:gd name="connsiteY5" fmla="*/ 1069841 h 213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848" h="2139848">
                <a:moveTo>
                  <a:pt x="2139813" y="1069841"/>
                </a:moveTo>
                <a:cubicBezTo>
                  <a:pt x="2139818" y="1660744"/>
                  <a:pt x="1660801" y="2139770"/>
                  <a:pt x="1069898" y="2139775"/>
                </a:cubicBezTo>
                <a:cubicBezTo>
                  <a:pt x="478995" y="2139780"/>
                  <a:pt x="-30" y="1660763"/>
                  <a:pt x="-36" y="1069860"/>
                </a:cubicBezTo>
                <a:cubicBezTo>
                  <a:pt x="-41" y="478958"/>
                  <a:pt x="478976" y="-68"/>
                  <a:pt x="1069879" y="-73"/>
                </a:cubicBezTo>
                <a:cubicBezTo>
                  <a:pt x="1069886" y="-73"/>
                  <a:pt x="1069892" y="-73"/>
                  <a:pt x="1069898" y="-73"/>
                </a:cubicBezTo>
                <a:cubicBezTo>
                  <a:pt x="1660796" y="-73"/>
                  <a:pt x="2139813" y="478944"/>
                  <a:pt x="2139813" y="1069841"/>
                </a:cubicBezTo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7738557" y="4327499"/>
            <a:ext cx="1296934" cy="656431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C051F08-BCC2-42B7-A7D2-2EF1738B42C5}"/>
              </a:ext>
            </a:extLst>
          </p:cNvPr>
          <p:cNvSpPr/>
          <p:nvPr userDrawn="1"/>
        </p:nvSpPr>
        <p:spPr>
          <a:xfrm>
            <a:off x="10241991" y="4688420"/>
            <a:ext cx="1546225" cy="1674896"/>
          </a:xfrm>
          <a:custGeom>
            <a:avLst/>
            <a:gdLst>
              <a:gd name="connsiteX0" fmla="*/ 1442050 w 2031330"/>
              <a:gd name="connsiteY0" fmla="*/ 1615462 h 2200369"/>
              <a:gd name="connsiteX1" fmla="*/ -36 w 2031330"/>
              <a:gd name="connsiteY1" fmla="*/ 2200296 h 2200369"/>
              <a:gd name="connsiteX2" fmla="*/ -36 w 2031330"/>
              <a:gd name="connsiteY2" fmla="*/ -73 h 2200369"/>
              <a:gd name="connsiteX3" fmla="*/ 2025646 w 2031330"/>
              <a:gd name="connsiteY3" fmla="*/ -73 h 2200369"/>
              <a:gd name="connsiteX4" fmla="*/ 2031295 w 2031330"/>
              <a:gd name="connsiteY4" fmla="*/ 172500 h 2200369"/>
              <a:gd name="connsiteX5" fmla="*/ 1442050 w 2031330"/>
              <a:gd name="connsiteY5" fmla="*/ 1615462 h 2200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1330" h="2200369">
                <a:moveTo>
                  <a:pt x="1442050" y="1615462"/>
                </a:moveTo>
                <a:cubicBezTo>
                  <a:pt x="1063812" y="1991432"/>
                  <a:pt x="551738" y="2199097"/>
                  <a:pt x="-36" y="2200296"/>
                </a:cubicBezTo>
                <a:lnTo>
                  <a:pt x="-36" y="-73"/>
                </a:lnTo>
                <a:lnTo>
                  <a:pt x="2025646" y="-73"/>
                </a:lnTo>
                <a:cubicBezTo>
                  <a:pt x="2029456" y="52419"/>
                  <a:pt x="2031295" y="109026"/>
                  <a:pt x="2031295" y="172500"/>
                </a:cubicBezTo>
                <a:cubicBezTo>
                  <a:pt x="2031352" y="725150"/>
                  <a:pt x="1822011" y="1237671"/>
                  <a:pt x="1442050" y="161546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nb-NO"/>
              <a:t> </a:t>
            </a:r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4522678"/>
            <a:ext cx="4932362" cy="496725"/>
          </a:xfrm>
        </p:spPr>
        <p:txBody>
          <a:bodyPr>
            <a:normAutofit/>
          </a:bodyPr>
          <a:lstStyle>
            <a:lvl1pPr marL="0" indent="0">
              <a:buNone/>
              <a:defRPr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A8E95EAD-4D11-408C-A543-78867EDAC1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2964" y="5403520"/>
            <a:ext cx="4919186" cy="79725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6379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FE7617F-1713-6E46-B84A-8052BACCF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9788" y="728663"/>
            <a:ext cx="6958012" cy="3959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8083-FE02-453F-821F-FBDFB3E243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9788" y="5083175"/>
            <a:ext cx="10512425" cy="1117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555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,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BDFA3C1-F872-0847-9544-A55FC81CE3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5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47144-F823-49DE-9E9C-B4AF1D0F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6475" y="2097088"/>
            <a:ext cx="3995737" cy="1027112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E14F4-85CE-49B2-9FE4-DB9D47B886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56475" y="3124200"/>
            <a:ext cx="3995737" cy="307657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340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elside og tekst i b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DDC61C69-7FAC-EB45-A815-46BB221411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06C54D-ABD6-4B86-9BD8-3EF0CB9405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3457575"/>
            <a:ext cx="4583112" cy="27432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noProof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89121-44BA-433B-83C4-D11B94CAC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073" y="3838188"/>
            <a:ext cx="3884612" cy="901451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0D75F25-8BE2-4558-8378-251C0277BC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89074" y="4865300"/>
            <a:ext cx="3884612" cy="102711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076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0084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AC0D0B-6F84-4D31-A25F-04E1D9B501A5}"/>
              </a:ext>
            </a:extLst>
          </p:cNvPr>
          <p:cNvGrpSpPr/>
          <p:nvPr userDrawn="1"/>
        </p:nvGrpSpPr>
        <p:grpSpPr>
          <a:xfrm>
            <a:off x="660300" y="2885033"/>
            <a:ext cx="3312004" cy="3338170"/>
            <a:chOff x="660300" y="2885033"/>
            <a:chExt cx="3312004" cy="333817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FFD3805-A73E-48C5-8D29-6B8002E43B18}"/>
                </a:ext>
              </a:extLst>
            </p:cNvPr>
            <p:cNvSpPr/>
            <p:nvPr/>
          </p:nvSpPr>
          <p:spPr>
            <a:xfrm>
              <a:off x="1395615" y="3633814"/>
              <a:ext cx="2576689" cy="2589389"/>
            </a:xfrm>
            <a:custGeom>
              <a:avLst/>
              <a:gdLst>
                <a:gd name="connsiteX0" fmla="*/ 2576690 w 2576689"/>
                <a:gd name="connsiteY0" fmla="*/ 2589389 h 2589389"/>
                <a:gd name="connsiteX1" fmla="*/ 0 w 2576689"/>
                <a:gd name="connsiteY1" fmla="*/ 2589389 h 2589389"/>
                <a:gd name="connsiteX2" fmla="*/ 0 w 2576689"/>
                <a:gd name="connsiteY2" fmla="*/ 0 h 2589389"/>
                <a:gd name="connsiteX3" fmla="*/ 11599 w 2576689"/>
                <a:gd name="connsiteY3" fmla="*/ 874 h 2589389"/>
                <a:gd name="connsiteX4" fmla="*/ 990588 w 2576689"/>
                <a:gd name="connsiteY4" fmla="*/ 766757 h 2589389"/>
                <a:gd name="connsiteX5" fmla="*/ 2290581 w 2576689"/>
                <a:gd name="connsiteY5" fmla="*/ 2273846 h 2589389"/>
                <a:gd name="connsiteX6" fmla="*/ 2568112 w 2576689"/>
                <a:gd name="connsiteY6" fmla="*/ 2573475 h 2589389"/>
                <a:gd name="connsiteX7" fmla="*/ 21579 w 2576689"/>
                <a:gd name="connsiteY7" fmla="*/ 2567810 h 2589389"/>
                <a:gd name="connsiteX8" fmla="*/ 2540286 w 2576689"/>
                <a:gd name="connsiteY8" fmla="*/ 2567810 h 2589389"/>
                <a:gd name="connsiteX9" fmla="*/ 2278539 w 2576689"/>
                <a:gd name="connsiteY9" fmla="*/ 2291757 h 2589389"/>
                <a:gd name="connsiteX10" fmla="*/ 970832 w 2576689"/>
                <a:gd name="connsiteY10" fmla="*/ 775431 h 2589389"/>
                <a:gd name="connsiteX11" fmla="*/ 21579 w 2576689"/>
                <a:gd name="connsiteY11" fmla="*/ 23273 h 258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76689" h="2589389">
                  <a:moveTo>
                    <a:pt x="2576690" y="2589389"/>
                  </a:moveTo>
                  <a:lnTo>
                    <a:pt x="0" y="2589389"/>
                  </a:lnTo>
                  <a:lnTo>
                    <a:pt x="0" y="0"/>
                  </a:lnTo>
                  <a:lnTo>
                    <a:pt x="11599" y="874"/>
                  </a:lnTo>
                  <a:cubicBezTo>
                    <a:pt x="516339" y="38983"/>
                    <a:pt x="754230" y="225083"/>
                    <a:pt x="990588" y="766757"/>
                  </a:cubicBezTo>
                  <a:cubicBezTo>
                    <a:pt x="1276956" y="1416219"/>
                    <a:pt x="1653591" y="1852801"/>
                    <a:pt x="2290581" y="2273846"/>
                  </a:cubicBezTo>
                  <a:cubicBezTo>
                    <a:pt x="2412450" y="2357045"/>
                    <a:pt x="2505780" y="2457831"/>
                    <a:pt x="2568112" y="2573475"/>
                  </a:cubicBezTo>
                  <a:close/>
                  <a:moveTo>
                    <a:pt x="21579" y="2567810"/>
                  </a:moveTo>
                  <a:lnTo>
                    <a:pt x="2540286" y="2567810"/>
                  </a:lnTo>
                  <a:cubicBezTo>
                    <a:pt x="2479745" y="2461866"/>
                    <a:pt x="2391776" y="2369065"/>
                    <a:pt x="2278539" y="2291757"/>
                  </a:cubicBezTo>
                  <a:cubicBezTo>
                    <a:pt x="1637935" y="1868327"/>
                    <a:pt x="1259024" y="1428994"/>
                    <a:pt x="970832" y="775431"/>
                  </a:cubicBezTo>
                  <a:cubicBezTo>
                    <a:pt x="740214" y="246921"/>
                    <a:pt x="508538" y="62655"/>
                    <a:pt x="21579" y="23273"/>
                  </a:cubicBezTo>
                  <a:close/>
                </a:path>
              </a:pathLst>
            </a:custGeom>
            <a:solidFill>
              <a:schemeClr val="bg1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B77F8E-5EE5-4409-A445-67FC53D39443}"/>
                </a:ext>
              </a:extLst>
            </p:cNvPr>
            <p:cNvSpPr/>
            <p:nvPr/>
          </p:nvSpPr>
          <p:spPr>
            <a:xfrm>
              <a:off x="1901726" y="5383573"/>
              <a:ext cx="727687" cy="626318"/>
            </a:xfrm>
            <a:custGeom>
              <a:avLst/>
              <a:gdLst>
                <a:gd name="connsiteX0" fmla="*/ 363860 w 727687"/>
                <a:gd name="connsiteY0" fmla="*/ 0 h 626318"/>
                <a:gd name="connsiteX1" fmla="*/ 727687 w 727687"/>
                <a:gd name="connsiteY1" fmla="*/ 626318 h 626318"/>
                <a:gd name="connsiteX2" fmla="*/ 0 w 727687"/>
                <a:gd name="connsiteY2" fmla="*/ 626318 h 626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687" h="626318">
                  <a:moveTo>
                    <a:pt x="363860" y="0"/>
                  </a:moveTo>
                  <a:lnTo>
                    <a:pt x="727687" y="626318"/>
                  </a:lnTo>
                  <a:lnTo>
                    <a:pt x="0" y="626318"/>
                  </a:lnTo>
                  <a:close/>
                </a:path>
              </a:pathLst>
            </a:custGeom>
            <a:solidFill>
              <a:schemeClr val="accent2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29F0D6-100E-48B8-8537-F06E249EB5EE}"/>
                </a:ext>
              </a:extLst>
            </p:cNvPr>
            <p:cNvSpPr/>
            <p:nvPr/>
          </p:nvSpPr>
          <p:spPr>
            <a:xfrm>
              <a:off x="2408149" y="5383573"/>
              <a:ext cx="727730" cy="626318"/>
            </a:xfrm>
            <a:custGeom>
              <a:avLst/>
              <a:gdLst>
                <a:gd name="connsiteX0" fmla="*/ 363860 w 727730"/>
                <a:gd name="connsiteY0" fmla="*/ 0 h 626318"/>
                <a:gd name="connsiteX1" fmla="*/ 727730 w 727730"/>
                <a:gd name="connsiteY1" fmla="*/ 626318 h 626318"/>
                <a:gd name="connsiteX2" fmla="*/ 0 w 727730"/>
                <a:gd name="connsiteY2" fmla="*/ 626318 h 626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730" h="626318">
                  <a:moveTo>
                    <a:pt x="363860" y="0"/>
                  </a:moveTo>
                  <a:lnTo>
                    <a:pt x="727730" y="626318"/>
                  </a:lnTo>
                  <a:lnTo>
                    <a:pt x="0" y="626318"/>
                  </a:lnTo>
                  <a:close/>
                </a:path>
              </a:pathLst>
            </a:custGeom>
            <a:solidFill>
              <a:schemeClr val="accent2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EF8AA0-24FF-46DD-861B-53C5A07732F4}"/>
                </a:ext>
              </a:extLst>
            </p:cNvPr>
            <p:cNvSpPr/>
            <p:nvPr/>
          </p:nvSpPr>
          <p:spPr>
            <a:xfrm>
              <a:off x="965548" y="2885033"/>
              <a:ext cx="882294" cy="1860137"/>
            </a:xfrm>
            <a:custGeom>
              <a:avLst/>
              <a:gdLst>
                <a:gd name="connsiteX0" fmla="*/ 882294 w 882294"/>
                <a:gd name="connsiteY0" fmla="*/ 0 h 1860137"/>
                <a:gd name="connsiteX1" fmla="*/ 882294 w 882294"/>
                <a:gd name="connsiteY1" fmla="*/ 0 h 1860137"/>
                <a:gd name="connsiteX2" fmla="*/ 1318 w 882294"/>
                <a:gd name="connsiteY2" fmla="*/ 979162 h 1860137"/>
                <a:gd name="connsiteX3" fmla="*/ 882294 w 882294"/>
                <a:gd name="connsiteY3" fmla="*/ 1860138 h 1860137"/>
                <a:gd name="connsiteX4" fmla="*/ 882294 w 882294"/>
                <a:gd name="connsiteY4" fmla="*/ 0 h 1860137"/>
                <a:gd name="connsiteX5" fmla="*/ 882294 w 882294"/>
                <a:gd name="connsiteY5" fmla="*/ 0 h 186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2294" h="1860137">
                  <a:moveTo>
                    <a:pt x="882294" y="0"/>
                  </a:moveTo>
                  <a:lnTo>
                    <a:pt x="882294" y="0"/>
                  </a:lnTo>
                  <a:cubicBezTo>
                    <a:pt x="368632" y="27113"/>
                    <a:pt x="-25795" y="465499"/>
                    <a:pt x="1318" y="979162"/>
                  </a:cubicBezTo>
                  <a:cubicBezTo>
                    <a:pt x="26431" y="1454922"/>
                    <a:pt x="406534" y="1835025"/>
                    <a:pt x="882294" y="1860138"/>
                  </a:cubicBezTo>
                  <a:lnTo>
                    <a:pt x="882294" y="0"/>
                  </a:lnTo>
                  <a:lnTo>
                    <a:pt x="882294" y="0"/>
                  </a:lnTo>
                  <a:close/>
                </a:path>
              </a:pathLst>
            </a:custGeom>
            <a:solidFill>
              <a:schemeClr val="accent3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3C69646-F568-4729-972C-0E5394F25F80}"/>
                </a:ext>
              </a:extLst>
            </p:cNvPr>
            <p:cNvSpPr/>
            <p:nvPr/>
          </p:nvSpPr>
          <p:spPr>
            <a:xfrm>
              <a:off x="660300" y="4764635"/>
              <a:ext cx="1187542" cy="1247501"/>
            </a:xfrm>
            <a:custGeom>
              <a:avLst/>
              <a:gdLst>
                <a:gd name="connsiteX0" fmla="*/ 1187543 w 1187542"/>
                <a:gd name="connsiteY0" fmla="*/ 1247501 h 1247501"/>
                <a:gd name="connsiteX1" fmla="*/ 1187543 w 1187542"/>
                <a:gd name="connsiteY1" fmla="*/ 1247501 h 1247501"/>
                <a:gd name="connsiteX2" fmla="*/ 1187543 w 1187542"/>
                <a:gd name="connsiteY2" fmla="*/ 0 h 1247501"/>
                <a:gd name="connsiteX3" fmla="*/ 0 w 1187542"/>
                <a:gd name="connsiteY3" fmla="*/ 0 h 1247501"/>
                <a:gd name="connsiteX4" fmla="*/ 0 w 1187542"/>
                <a:gd name="connsiteY4" fmla="*/ 637 h 1247501"/>
                <a:gd name="connsiteX5" fmla="*/ 946469 w 1187542"/>
                <a:gd name="connsiteY5" fmla="*/ 1210935 h 1247501"/>
                <a:gd name="connsiteX6" fmla="*/ 1187542 w 1187542"/>
                <a:gd name="connsiteY6" fmla="*/ 1247501 h 124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7542" h="1247501">
                  <a:moveTo>
                    <a:pt x="1187543" y="1247501"/>
                  </a:moveTo>
                  <a:lnTo>
                    <a:pt x="1187543" y="1247501"/>
                  </a:lnTo>
                  <a:lnTo>
                    <a:pt x="1187543" y="0"/>
                  </a:lnTo>
                  <a:lnTo>
                    <a:pt x="0" y="0"/>
                  </a:lnTo>
                  <a:lnTo>
                    <a:pt x="0" y="637"/>
                  </a:lnTo>
                  <a:cubicBezTo>
                    <a:pt x="2143" y="572850"/>
                    <a:pt x="391645" y="1070926"/>
                    <a:pt x="946469" y="1210935"/>
                  </a:cubicBezTo>
                  <a:cubicBezTo>
                    <a:pt x="1025466" y="1230837"/>
                    <a:pt x="1106197" y="1243083"/>
                    <a:pt x="1187542" y="1247501"/>
                  </a:cubicBezTo>
                  <a:close/>
                </a:path>
              </a:pathLst>
            </a:custGeom>
            <a:solidFill>
              <a:schemeClr val="bg2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9531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2A921C-B8BF-4561-8982-2D1A032AA17E}"/>
              </a:ext>
            </a:extLst>
          </p:cNvPr>
          <p:cNvGrpSpPr/>
          <p:nvPr userDrawn="1"/>
        </p:nvGrpSpPr>
        <p:grpSpPr>
          <a:xfrm>
            <a:off x="8730248" y="4495606"/>
            <a:ext cx="2972304" cy="1825959"/>
            <a:chOff x="8730248" y="4495606"/>
            <a:chExt cx="2972304" cy="182595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FB70C33-473A-4FBA-B104-7347AC4ECF1D}"/>
                </a:ext>
              </a:extLst>
            </p:cNvPr>
            <p:cNvSpPr/>
            <p:nvPr/>
          </p:nvSpPr>
          <p:spPr>
            <a:xfrm>
              <a:off x="10524563" y="4846082"/>
              <a:ext cx="874726" cy="1475483"/>
            </a:xfrm>
            <a:custGeom>
              <a:avLst/>
              <a:gdLst>
                <a:gd name="connsiteX0" fmla="*/ 0 w 874726"/>
                <a:gd name="connsiteY0" fmla="*/ 0 h 1475483"/>
                <a:gd name="connsiteX1" fmla="*/ 874726 w 874726"/>
                <a:gd name="connsiteY1" fmla="*/ 0 h 1475483"/>
                <a:gd name="connsiteX2" fmla="*/ 874726 w 874726"/>
                <a:gd name="connsiteY2" fmla="*/ 1475484 h 1475483"/>
                <a:gd name="connsiteX3" fmla="*/ 0 w 874726"/>
                <a:gd name="connsiteY3" fmla="*/ 1475484 h 14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726" h="1475483">
                  <a:moveTo>
                    <a:pt x="0" y="0"/>
                  </a:moveTo>
                  <a:lnTo>
                    <a:pt x="874726" y="0"/>
                  </a:lnTo>
                  <a:lnTo>
                    <a:pt x="874726" y="1475484"/>
                  </a:lnTo>
                  <a:lnTo>
                    <a:pt x="0" y="1475484"/>
                  </a:lnTo>
                  <a:close/>
                </a:path>
              </a:pathLst>
            </a:custGeom>
            <a:solidFill>
              <a:schemeClr val="accent4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5AAF6BB-5C96-42D5-BC42-4B3E5BF03DFE}"/>
                </a:ext>
              </a:extLst>
            </p:cNvPr>
            <p:cNvSpPr/>
            <p:nvPr/>
          </p:nvSpPr>
          <p:spPr>
            <a:xfrm>
              <a:off x="9172953" y="5935535"/>
              <a:ext cx="447227" cy="386030"/>
            </a:xfrm>
            <a:custGeom>
              <a:avLst/>
              <a:gdLst>
                <a:gd name="connsiteX0" fmla="*/ 223618 w 447227"/>
                <a:gd name="connsiteY0" fmla="*/ 0 h 386030"/>
                <a:gd name="connsiteX1" fmla="*/ 447227 w 447227"/>
                <a:gd name="connsiteY1" fmla="*/ 386031 h 386030"/>
                <a:gd name="connsiteX2" fmla="*/ 0 w 447227"/>
                <a:gd name="connsiteY2" fmla="*/ 386031 h 38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7227" h="386030">
                  <a:moveTo>
                    <a:pt x="223618" y="0"/>
                  </a:moveTo>
                  <a:lnTo>
                    <a:pt x="447227" y="386031"/>
                  </a:lnTo>
                  <a:lnTo>
                    <a:pt x="0" y="386031"/>
                  </a:lnTo>
                  <a:close/>
                </a:path>
              </a:pathLst>
            </a:custGeom>
            <a:solidFill>
              <a:schemeClr val="tx2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588BC80-2B36-46F4-8583-16176C3379F7}"/>
                </a:ext>
              </a:extLst>
            </p:cNvPr>
            <p:cNvSpPr/>
            <p:nvPr/>
          </p:nvSpPr>
          <p:spPr>
            <a:xfrm>
              <a:off x="8730248" y="4846082"/>
              <a:ext cx="1337151" cy="998350"/>
            </a:xfrm>
            <a:custGeom>
              <a:avLst/>
              <a:gdLst>
                <a:gd name="connsiteX0" fmla="*/ 0 w 1337151"/>
                <a:gd name="connsiteY0" fmla="*/ 0 h 998350"/>
                <a:gd name="connsiteX1" fmla="*/ 1337152 w 1337151"/>
                <a:gd name="connsiteY1" fmla="*/ 0 h 998350"/>
                <a:gd name="connsiteX2" fmla="*/ 1337152 w 1337151"/>
                <a:gd name="connsiteY2" fmla="*/ 998350 h 998350"/>
                <a:gd name="connsiteX3" fmla="*/ 0 w 1337151"/>
                <a:gd name="connsiteY3" fmla="*/ 998350 h 99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7151" h="998350">
                  <a:moveTo>
                    <a:pt x="0" y="0"/>
                  </a:moveTo>
                  <a:lnTo>
                    <a:pt x="1337152" y="0"/>
                  </a:lnTo>
                  <a:lnTo>
                    <a:pt x="1337152" y="998350"/>
                  </a:lnTo>
                  <a:lnTo>
                    <a:pt x="0" y="998350"/>
                  </a:lnTo>
                  <a:close/>
                </a:path>
              </a:pathLst>
            </a:custGeom>
            <a:solidFill>
              <a:schemeClr val="tx2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FE2ED06-723E-4085-97AF-63CFA4097EF3}"/>
                </a:ext>
              </a:extLst>
            </p:cNvPr>
            <p:cNvSpPr/>
            <p:nvPr/>
          </p:nvSpPr>
          <p:spPr>
            <a:xfrm>
              <a:off x="9508963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B553942-F495-40B9-9482-B2A1AB7C8D5F}"/>
                </a:ext>
              </a:extLst>
            </p:cNvPr>
            <p:cNvSpPr/>
            <p:nvPr/>
          </p:nvSpPr>
          <p:spPr>
            <a:xfrm>
              <a:off x="9915526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E56C9B-D98F-4C6A-8914-230A752FB809}"/>
                </a:ext>
              </a:extLst>
            </p:cNvPr>
            <p:cNvSpPr/>
            <p:nvPr/>
          </p:nvSpPr>
          <p:spPr>
            <a:xfrm>
              <a:off x="10367267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9BF9855-E9D6-4881-B7AB-23E8BB560929}"/>
                </a:ext>
              </a:extLst>
            </p:cNvPr>
            <p:cNvSpPr/>
            <p:nvPr userDrawn="1"/>
          </p:nvSpPr>
          <p:spPr>
            <a:xfrm>
              <a:off x="10810182" y="4495606"/>
              <a:ext cx="892370" cy="1493120"/>
            </a:xfrm>
            <a:custGeom>
              <a:avLst/>
              <a:gdLst>
                <a:gd name="connsiteX0" fmla="*/ 892371 w 892370"/>
                <a:gd name="connsiteY0" fmla="*/ 1493120 h 1493120"/>
                <a:gd name="connsiteX1" fmla="*/ 0 w 892370"/>
                <a:gd name="connsiteY1" fmla="*/ 1493120 h 1493120"/>
                <a:gd name="connsiteX2" fmla="*/ 0 w 892370"/>
                <a:gd name="connsiteY2" fmla="*/ 0 h 1493120"/>
                <a:gd name="connsiteX3" fmla="*/ 892371 w 892370"/>
                <a:gd name="connsiteY3" fmla="*/ 0 h 1493120"/>
                <a:gd name="connsiteX4" fmla="*/ 40229 w 892370"/>
                <a:gd name="connsiteY4" fmla="*/ 1452891 h 1493120"/>
                <a:gd name="connsiteX5" fmla="*/ 852142 w 892370"/>
                <a:gd name="connsiteY5" fmla="*/ 1452891 h 1493120"/>
                <a:gd name="connsiteX6" fmla="*/ 852142 w 892370"/>
                <a:gd name="connsiteY6" fmla="*/ 40229 h 1493120"/>
                <a:gd name="connsiteX7" fmla="*/ 40229 w 892370"/>
                <a:gd name="connsiteY7" fmla="*/ 40229 h 149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370" h="1493120">
                  <a:moveTo>
                    <a:pt x="892371" y="1493120"/>
                  </a:moveTo>
                  <a:lnTo>
                    <a:pt x="0" y="1493120"/>
                  </a:lnTo>
                  <a:lnTo>
                    <a:pt x="0" y="0"/>
                  </a:lnTo>
                  <a:lnTo>
                    <a:pt x="892371" y="0"/>
                  </a:lnTo>
                  <a:close/>
                  <a:moveTo>
                    <a:pt x="40229" y="1452891"/>
                  </a:moveTo>
                  <a:lnTo>
                    <a:pt x="852142" y="1452891"/>
                  </a:lnTo>
                  <a:lnTo>
                    <a:pt x="852142" y="40229"/>
                  </a:lnTo>
                  <a:lnTo>
                    <a:pt x="40229" y="40229"/>
                  </a:lnTo>
                  <a:close/>
                </a:path>
              </a:pathLst>
            </a:custGeom>
            <a:solidFill>
              <a:schemeClr val="accent4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45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91F02B-B53B-4219-A213-FA244B1B9DF2}"/>
              </a:ext>
            </a:extLst>
          </p:cNvPr>
          <p:cNvGrpSpPr/>
          <p:nvPr userDrawn="1"/>
        </p:nvGrpSpPr>
        <p:grpSpPr>
          <a:xfrm>
            <a:off x="-193141" y="4703130"/>
            <a:ext cx="3851014" cy="2239479"/>
            <a:chOff x="-193141" y="4703130"/>
            <a:chExt cx="3851014" cy="2239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EDA9B97-14EE-4EFC-82F6-A0C048F043E8}"/>
                </a:ext>
              </a:extLst>
            </p:cNvPr>
            <p:cNvSpPr/>
            <p:nvPr/>
          </p:nvSpPr>
          <p:spPr>
            <a:xfrm>
              <a:off x="1076598" y="4703130"/>
              <a:ext cx="2581275" cy="2235450"/>
            </a:xfrm>
            <a:custGeom>
              <a:avLst/>
              <a:gdLst>
                <a:gd name="connsiteX0" fmla="*/ 2581275 w 2581275"/>
                <a:gd name="connsiteY0" fmla="*/ 2235451 h 2235450"/>
                <a:gd name="connsiteX1" fmla="*/ 0 w 2581275"/>
                <a:gd name="connsiteY1" fmla="*/ 2235451 h 2235450"/>
                <a:gd name="connsiteX2" fmla="*/ 1290638 w 2581275"/>
                <a:gd name="connsiteY2" fmla="*/ 0 h 2235450"/>
                <a:gd name="connsiteX3" fmla="*/ 16507 w 2581275"/>
                <a:gd name="connsiteY3" fmla="*/ 2225926 h 2235450"/>
                <a:gd name="connsiteX4" fmla="*/ 2564778 w 2581275"/>
                <a:gd name="connsiteY4" fmla="*/ 2225926 h 2235450"/>
                <a:gd name="connsiteX5" fmla="*/ 1290638 w 2581275"/>
                <a:gd name="connsiteY5" fmla="*/ 19050 h 223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1275" h="2235450">
                  <a:moveTo>
                    <a:pt x="2581275" y="2235451"/>
                  </a:moveTo>
                  <a:lnTo>
                    <a:pt x="0" y="2235451"/>
                  </a:lnTo>
                  <a:lnTo>
                    <a:pt x="1290638" y="0"/>
                  </a:lnTo>
                  <a:close/>
                  <a:moveTo>
                    <a:pt x="16507" y="2225926"/>
                  </a:moveTo>
                  <a:lnTo>
                    <a:pt x="2564778" y="2225926"/>
                  </a:lnTo>
                  <a:lnTo>
                    <a:pt x="1290638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F77E99-435F-4373-904A-0B8840F0B5F4}"/>
                </a:ext>
              </a:extLst>
            </p:cNvPr>
            <p:cNvSpPr/>
            <p:nvPr/>
          </p:nvSpPr>
          <p:spPr>
            <a:xfrm>
              <a:off x="1577870" y="5551293"/>
              <a:ext cx="1378371" cy="1391136"/>
            </a:xfrm>
            <a:custGeom>
              <a:avLst/>
              <a:gdLst>
                <a:gd name="connsiteX0" fmla="*/ 0 w 1378371"/>
                <a:gd name="connsiteY0" fmla="*/ 0 h 1391136"/>
                <a:gd name="connsiteX1" fmla="*/ 521513 w 1378371"/>
                <a:gd name="connsiteY1" fmla="*/ 411318 h 1391136"/>
                <a:gd name="connsiteX2" fmla="*/ 1233230 w 1378371"/>
                <a:gd name="connsiteY2" fmla="*/ 1236583 h 1391136"/>
                <a:gd name="connsiteX3" fmla="*/ 1378372 w 1378371"/>
                <a:gd name="connsiteY3" fmla="*/ 1391136 h 1391136"/>
                <a:gd name="connsiteX4" fmla="*/ 0 w 1378371"/>
                <a:gd name="connsiteY4" fmla="*/ 1391136 h 1391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371" h="1391136">
                  <a:moveTo>
                    <a:pt x="0" y="0"/>
                  </a:moveTo>
                  <a:cubicBezTo>
                    <a:pt x="267995" y="21079"/>
                    <a:pt x="395078" y="121520"/>
                    <a:pt x="521513" y="411318"/>
                  </a:cubicBezTo>
                  <a:cubicBezTo>
                    <a:pt x="678380" y="766972"/>
                    <a:pt x="884501" y="1006126"/>
                    <a:pt x="1233230" y="1236583"/>
                  </a:cubicBezTo>
                  <a:cubicBezTo>
                    <a:pt x="1292984" y="1276098"/>
                    <a:pt x="1342684" y="1329021"/>
                    <a:pt x="1378372" y="1391136"/>
                  </a:cubicBezTo>
                  <a:lnTo>
                    <a:pt x="0" y="139113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4B90A55-43F2-44C4-8FA8-6B258D4852E8}"/>
                </a:ext>
              </a:extLst>
            </p:cNvPr>
            <p:cNvSpPr/>
            <p:nvPr/>
          </p:nvSpPr>
          <p:spPr>
            <a:xfrm>
              <a:off x="-193141" y="4721446"/>
              <a:ext cx="2564777" cy="2221163"/>
            </a:xfrm>
            <a:custGeom>
              <a:avLst/>
              <a:gdLst>
                <a:gd name="connsiteX0" fmla="*/ 1282389 w 2564777"/>
                <a:gd name="connsiteY0" fmla="*/ 2221163 h 2221163"/>
                <a:gd name="connsiteX1" fmla="*/ 0 w 2564777"/>
                <a:gd name="connsiteY1" fmla="*/ 2221163 h 2221163"/>
                <a:gd name="connsiteX2" fmla="*/ 641194 w 2564777"/>
                <a:gd name="connsiteY2" fmla="*/ 1110577 h 2221163"/>
                <a:gd name="connsiteX3" fmla="*/ 1282389 w 2564777"/>
                <a:gd name="connsiteY3" fmla="*/ 0 h 2221163"/>
                <a:gd name="connsiteX4" fmla="*/ 1923583 w 2564777"/>
                <a:gd name="connsiteY4" fmla="*/ 1110577 h 2221163"/>
                <a:gd name="connsiteX5" fmla="*/ 2564778 w 2564777"/>
                <a:gd name="connsiteY5" fmla="*/ 2221163 h 2221163"/>
                <a:gd name="connsiteX6" fmla="*/ 1282389 w 2564777"/>
                <a:gd name="connsiteY6" fmla="*/ 2221163 h 2221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777" h="2221163">
                  <a:moveTo>
                    <a:pt x="1282389" y="2221163"/>
                  </a:moveTo>
                  <a:lnTo>
                    <a:pt x="0" y="2221163"/>
                  </a:lnTo>
                  <a:lnTo>
                    <a:pt x="641194" y="1110577"/>
                  </a:lnTo>
                  <a:lnTo>
                    <a:pt x="1282389" y="0"/>
                  </a:lnTo>
                  <a:lnTo>
                    <a:pt x="1923583" y="1110577"/>
                  </a:lnTo>
                  <a:lnTo>
                    <a:pt x="2564778" y="2221163"/>
                  </a:lnTo>
                  <a:lnTo>
                    <a:pt x="1282389" y="222116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610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678B2A-2F48-4D27-93CA-F25ECA71B716}"/>
              </a:ext>
            </a:extLst>
          </p:cNvPr>
          <p:cNvGrpSpPr/>
          <p:nvPr userDrawn="1"/>
        </p:nvGrpSpPr>
        <p:grpSpPr>
          <a:xfrm>
            <a:off x="553506" y="4275628"/>
            <a:ext cx="3020870" cy="2292828"/>
            <a:chOff x="553506" y="4275628"/>
            <a:chExt cx="3020870" cy="229282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5CD9FC8-2928-4A44-8CD6-48ACDB02C858}"/>
                </a:ext>
              </a:extLst>
            </p:cNvPr>
            <p:cNvSpPr/>
            <p:nvPr userDrawn="1"/>
          </p:nvSpPr>
          <p:spPr>
            <a:xfrm>
              <a:off x="2731107" y="5842664"/>
              <a:ext cx="843269" cy="725792"/>
            </a:xfrm>
            <a:custGeom>
              <a:avLst/>
              <a:gdLst>
                <a:gd name="connsiteX0" fmla="*/ 421635 w 843269"/>
                <a:gd name="connsiteY0" fmla="*/ 0 h 725792"/>
                <a:gd name="connsiteX1" fmla="*/ 843270 w 843269"/>
                <a:gd name="connsiteY1" fmla="*/ 725793 h 725792"/>
                <a:gd name="connsiteX2" fmla="*/ 0 w 843269"/>
                <a:gd name="connsiteY2" fmla="*/ 725793 h 7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3269" h="725792">
                  <a:moveTo>
                    <a:pt x="421635" y="0"/>
                  </a:moveTo>
                  <a:lnTo>
                    <a:pt x="843270" y="725793"/>
                  </a:lnTo>
                  <a:lnTo>
                    <a:pt x="0" y="725793"/>
                  </a:lnTo>
                  <a:close/>
                </a:path>
              </a:pathLst>
            </a:custGeom>
            <a:solidFill>
              <a:schemeClr val="accent1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6A6FA39-8755-4AD9-9AC7-36CB646BBCDB}"/>
                </a:ext>
              </a:extLst>
            </p:cNvPr>
            <p:cNvSpPr/>
            <p:nvPr userDrawn="1"/>
          </p:nvSpPr>
          <p:spPr>
            <a:xfrm>
              <a:off x="2144286" y="5842664"/>
              <a:ext cx="843269" cy="725792"/>
            </a:xfrm>
            <a:custGeom>
              <a:avLst/>
              <a:gdLst>
                <a:gd name="connsiteX0" fmla="*/ 421635 w 843269"/>
                <a:gd name="connsiteY0" fmla="*/ 0 h 725792"/>
                <a:gd name="connsiteX1" fmla="*/ 843270 w 843269"/>
                <a:gd name="connsiteY1" fmla="*/ 725793 h 725792"/>
                <a:gd name="connsiteX2" fmla="*/ 0 w 843269"/>
                <a:gd name="connsiteY2" fmla="*/ 725793 h 7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3269" h="725792">
                  <a:moveTo>
                    <a:pt x="421635" y="0"/>
                  </a:moveTo>
                  <a:lnTo>
                    <a:pt x="843270" y="725793"/>
                  </a:lnTo>
                  <a:lnTo>
                    <a:pt x="0" y="725793"/>
                  </a:lnTo>
                  <a:close/>
                </a:path>
              </a:pathLst>
            </a:custGeom>
            <a:solidFill>
              <a:schemeClr val="accent1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2EE18E7-8CC1-45D9-9E6D-94675A6D04AC}"/>
                </a:ext>
              </a:extLst>
            </p:cNvPr>
            <p:cNvSpPr/>
            <p:nvPr userDrawn="1"/>
          </p:nvSpPr>
          <p:spPr>
            <a:xfrm>
              <a:off x="553506" y="4275628"/>
              <a:ext cx="1596046" cy="1750762"/>
            </a:xfrm>
            <a:custGeom>
              <a:avLst/>
              <a:gdLst>
                <a:gd name="connsiteX0" fmla="*/ 9858 w 1596046"/>
                <a:gd name="connsiteY0" fmla="*/ 1733398 h 1750762"/>
                <a:gd name="connsiteX1" fmla="*/ 1596046 w 1596046"/>
                <a:gd name="connsiteY1" fmla="*/ 1750763 h 1750762"/>
                <a:gd name="connsiteX2" fmla="*/ 1391405 w 1596046"/>
                <a:gd name="connsiteY2" fmla="*/ 1424617 h 1750762"/>
                <a:gd name="connsiteX3" fmla="*/ 0 w 1596046"/>
                <a:gd name="connsiteY3" fmla="*/ 0 h 175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046" h="1750762">
                  <a:moveTo>
                    <a:pt x="9858" y="1733398"/>
                  </a:moveTo>
                  <a:lnTo>
                    <a:pt x="1596046" y="1750763"/>
                  </a:lnTo>
                  <a:cubicBezTo>
                    <a:pt x="1583472" y="1623166"/>
                    <a:pt x="1519749" y="1509891"/>
                    <a:pt x="1391405" y="1424617"/>
                  </a:cubicBezTo>
                  <a:cubicBezTo>
                    <a:pt x="303983" y="701128"/>
                    <a:pt x="822156" y="30813"/>
                    <a:pt x="0" y="0"/>
                  </a:cubicBezTo>
                  <a:close/>
                </a:path>
              </a:pathLst>
            </a:custGeom>
            <a:solidFill>
              <a:srgbClr val="1D43C6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C3C6A5D-2EAC-4E0C-851F-F5AFA7FFE4B4}"/>
                </a:ext>
              </a:extLst>
            </p:cNvPr>
            <p:cNvSpPr/>
            <p:nvPr userDrawn="1"/>
          </p:nvSpPr>
          <p:spPr>
            <a:xfrm>
              <a:off x="2261358" y="5121669"/>
              <a:ext cx="1142748" cy="569248"/>
            </a:xfrm>
            <a:custGeom>
              <a:avLst/>
              <a:gdLst>
                <a:gd name="connsiteX0" fmla="*/ 8 w 1142748"/>
                <a:gd name="connsiteY0" fmla="*/ 0 h 569248"/>
                <a:gd name="connsiteX1" fmla="*/ 1142749 w 1142748"/>
                <a:gd name="connsiteY1" fmla="*/ 0 h 569248"/>
                <a:gd name="connsiteX2" fmla="*/ 569244 w 1142748"/>
                <a:gd name="connsiteY2" fmla="*/ 569244 h 569248"/>
                <a:gd name="connsiteX3" fmla="*/ 0 w 1142748"/>
                <a:gd name="connsiteY3" fmla="*/ 0 h 56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748" h="569248">
                  <a:moveTo>
                    <a:pt x="8" y="0"/>
                  </a:moveTo>
                  <a:lnTo>
                    <a:pt x="1142749" y="0"/>
                  </a:lnTo>
                  <a:cubicBezTo>
                    <a:pt x="1141572" y="315561"/>
                    <a:pt x="884806" y="570420"/>
                    <a:pt x="569244" y="569244"/>
                  </a:cubicBezTo>
                  <a:cubicBezTo>
                    <a:pt x="255345" y="568074"/>
                    <a:pt x="1170" y="3138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04C87B-AF0D-4CA8-9EF0-3E415581B6D5}"/>
                </a:ext>
              </a:extLst>
            </p:cNvPr>
            <p:cNvSpPr/>
            <p:nvPr userDrawn="1"/>
          </p:nvSpPr>
          <p:spPr>
            <a:xfrm>
              <a:off x="2258379" y="5118722"/>
              <a:ext cx="1148706" cy="577296"/>
            </a:xfrm>
            <a:custGeom>
              <a:avLst/>
              <a:gdLst>
                <a:gd name="connsiteX0" fmla="*/ 574365 w 1148706"/>
                <a:gd name="connsiteY0" fmla="*/ 577296 h 577296"/>
                <a:gd name="connsiteX1" fmla="*/ 0 w 1148706"/>
                <a:gd name="connsiteY1" fmla="*/ 2979 h 577296"/>
                <a:gd name="connsiteX2" fmla="*/ 2947 w 1148706"/>
                <a:gd name="connsiteY2" fmla="*/ 2979 h 577296"/>
                <a:gd name="connsiteX3" fmla="*/ 2947 w 1148706"/>
                <a:gd name="connsiteY3" fmla="*/ 0 h 577296"/>
                <a:gd name="connsiteX4" fmla="*/ 1148706 w 1148706"/>
                <a:gd name="connsiteY4" fmla="*/ 0 h 577296"/>
                <a:gd name="connsiteX5" fmla="*/ 1148706 w 1148706"/>
                <a:gd name="connsiteY5" fmla="*/ 2979 h 577296"/>
                <a:gd name="connsiteX6" fmla="*/ 574365 w 1148706"/>
                <a:gd name="connsiteY6" fmla="*/ 577296 h 577296"/>
                <a:gd name="connsiteX7" fmla="*/ 5965 w 1148706"/>
                <a:gd name="connsiteY7" fmla="*/ 5966 h 577296"/>
                <a:gd name="connsiteX8" fmla="*/ 576478 w 1148706"/>
                <a:gd name="connsiteY8" fmla="*/ 572228 h 577296"/>
                <a:gd name="connsiteX9" fmla="*/ 1142741 w 1148706"/>
                <a:gd name="connsiteY9" fmla="*/ 5966 h 57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8706" h="577296">
                  <a:moveTo>
                    <a:pt x="574365" y="577296"/>
                  </a:moveTo>
                  <a:cubicBezTo>
                    <a:pt x="257318" y="576942"/>
                    <a:pt x="381" y="320026"/>
                    <a:pt x="0" y="2979"/>
                  </a:cubicBezTo>
                  <a:lnTo>
                    <a:pt x="2947" y="2979"/>
                  </a:lnTo>
                  <a:lnTo>
                    <a:pt x="2947" y="0"/>
                  </a:lnTo>
                  <a:lnTo>
                    <a:pt x="1148706" y="0"/>
                  </a:lnTo>
                  <a:lnTo>
                    <a:pt x="1148706" y="2979"/>
                  </a:lnTo>
                  <a:cubicBezTo>
                    <a:pt x="1148330" y="320019"/>
                    <a:pt x="891405" y="576933"/>
                    <a:pt x="574365" y="577296"/>
                  </a:cubicBezTo>
                  <a:close/>
                  <a:moveTo>
                    <a:pt x="5965" y="5966"/>
                  </a:moveTo>
                  <a:cubicBezTo>
                    <a:pt x="7139" y="319878"/>
                    <a:pt x="262566" y="573402"/>
                    <a:pt x="576478" y="572228"/>
                  </a:cubicBezTo>
                  <a:cubicBezTo>
                    <a:pt x="888732" y="571061"/>
                    <a:pt x="1141573" y="318219"/>
                    <a:pt x="1142741" y="5966"/>
                  </a:cubicBezTo>
                  <a:close/>
                </a:path>
              </a:pathLst>
            </a:custGeom>
            <a:solidFill>
              <a:srgbClr val="FBAC66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905877-2A9A-461C-9C7A-17DBCB0BB485}"/>
                </a:ext>
              </a:extLst>
            </p:cNvPr>
            <p:cNvSpPr/>
            <p:nvPr userDrawn="1"/>
          </p:nvSpPr>
          <p:spPr>
            <a:xfrm>
              <a:off x="553506" y="4275628"/>
              <a:ext cx="1596046" cy="1750762"/>
            </a:xfrm>
            <a:custGeom>
              <a:avLst/>
              <a:gdLst>
                <a:gd name="connsiteX0" fmla="*/ 9858 w 1596046"/>
                <a:gd name="connsiteY0" fmla="*/ 1733390 h 1750762"/>
                <a:gd name="connsiteX1" fmla="*/ 1596046 w 1596046"/>
                <a:gd name="connsiteY1" fmla="*/ 1750763 h 1750762"/>
                <a:gd name="connsiteX2" fmla="*/ 1391405 w 1596046"/>
                <a:gd name="connsiteY2" fmla="*/ 1424617 h 1750762"/>
                <a:gd name="connsiteX3" fmla="*/ 0 w 1596046"/>
                <a:gd name="connsiteY3" fmla="*/ 0 h 175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046" h="1750762">
                  <a:moveTo>
                    <a:pt x="9858" y="1733390"/>
                  </a:moveTo>
                  <a:lnTo>
                    <a:pt x="1596046" y="1750763"/>
                  </a:lnTo>
                  <a:cubicBezTo>
                    <a:pt x="1583472" y="1623166"/>
                    <a:pt x="1519749" y="1509883"/>
                    <a:pt x="1391405" y="1424617"/>
                  </a:cubicBezTo>
                  <a:cubicBezTo>
                    <a:pt x="303983" y="701120"/>
                    <a:pt x="822156" y="308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4891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83404B-9696-4894-8EBB-5A5ADB66B4C6}"/>
              </a:ext>
            </a:extLst>
          </p:cNvPr>
          <p:cNvGrpSpPr/>
          <p:nvPr userDrawn="1"/>
        </p:nvGrpSpPr>
        <p:grpSpPr>
          <a:xfrm>
            <a:off x="1002014" y="668472"/>
            <a:ext cx="2173294" cy="2346804"/>
            <a:chOff x="1002014" y="668472"/>
            <a:chExt cx="2173294" cy="234680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853E15-4F9F-40AD-AC61-5A3023E3CE69}"/>
                </a:ext>
              </a:extLst>
            </p:cNvPr>
            <p:cNvSpPr/>
            <p:nvPr userDrawn="1"/>
          </p:nvSpPr>
          <p:spPr>
            <a:xfrm>
              <a:off x="1769489" y="953964"/>
              <a:ext cx="393799" cy="393799"/>
            </a:xfrm>
            <a:custGeom>
              <a:avLst/>
              <a:gdLst>
                <a:gd name="connsiteX0" fmla="*/ 393799 w 393799"/>
                <a:gd name="connsiteY0" fmla="*/ 196900 h 393799"/>
                <a:gd name="connsiteX1" fmla="*/ 196900 w 393799"/>
                <a:gd name="connsiteY1" fmla="*/ 393799 h 393799"/>
                <a:gd name="connsiteX2" fmla="*/ 0 w 393799"/>
                <a:gd name="connsiteY2" fmla="*/ 196900 h 393799"/>
                <a:gd name="connsiteX3" fmla="*/ 196900 w 393799"/>
                <a:gd name="connsiteY3" fmla="*/ 0 h 393799"/>
                <a:gd name="connsiteX4" fmla="*/ 393799 w 393799"/>
                <a:gd name="connsiteY4" fmla="*/ 196900 h 39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99" h="393799">
                  <a:moveTo>
                    <a:pt x="393799" y="196900"/>
                  </a:moveTo>
                  <a:cubicBezTo>
                    <a:pt x="393799" y="305644"/>
                    <a:pt x="305644" y="393799"/>
                    <a:pt x="196900" y="393799"/>
                  </a:cubicBezTo>
                  <a:cubicBezTo>
                    <a:pt x="88155" y="393799"/>
                    <a:pt x="0" y="305644"/>
                    <a:pt x="0" y="196900"/>
                  </a:cubicBezTo>
                  <a:cubicBezTo>
                    <a:pt x="0" y="88155"/>
                    <a:pt x="88155" y="0"/>
                    <a:pt x="196900" y="0"/>
                  </a:cubicBezTo>
                  <a:cubicBezTo>
                    <a:pt x="305644" y="0"/>
                    <a:pt x="393799" y="88155"/>
                    <a:pt x="393799" y="196900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ACC864-1604-4E31-BB73-59849F948F41}"/>
                </a:ext>
              </a:extLst>
            </p:cNvPr>
            <p:cNvSpPr/>
            <p:nvPr userDrawn="1"/>
          </p:nvSpPr>
          <p:spPr>
            <a:xfrm>
              <a:off x="2781509" y="1734600"/>
              <a:ext cx="393799" cy="393799"/>
            </a:xfrm>
            <a:custGeom>
              <a:avLst/>
              <a:gdLst>
                <a:gd name="connsiteX0" fmla="*/ 393800 w 393799"/>
                <a:gd name="connsiteY0" fmla="*/ 196900 h 393799"/>
                <a:gd name="connsiteX1" fmla="*/ 196900 w 393799"/>
                <a:gd name="connsiteY1" fmla="*/ 393799 h 393799"/>
                <a:gd name="connsiteX2" fmla="*/ 0 w 393799"/>
                <a:gd name="connsiteY2" fmla="*/ 196900 h 393799"/>
                <a:gd name="connsiteX3" fmla="*/ 196900 w 393799"/>
                <a:gd name="connsiteY3" fmla="*/ 0 h 393799"/>
                <a:gd name="connsiteX4" fmla="*/ 393800 w 393799"/>
                <a:gd name="connsiteY4" fmla="*/ 196900 h 39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99" h="393799">
                  <a:moveTo>
                    <a:pt x="393800" y="196900"/>
                  </a:moveTo>
                  <a:cubicBezTo>
                    <a:pt x="393800" y="305644"/>
                    <a:pt x="305645" y="393799"/>
                    <a:pt x="196900" y="393799"/>
                  </a:cubicBezTo>
                  <a:cubicBezTo>
                    <a:pt x="88155" y="393799"/>
                    <a:pt x="0" y="305644"/>
                    <a:pt x="0" y="196900"/>
                  </a:cubicBezTo>
                  <a:cubicBezTo>
                    <a:pt x="0" y="88155"/>
                    <a:pt x="88155" y="0"/>
                    <a:pt x="196900" y="0"/>
                  </a:cubicBezTo>
                  <a:cubicBezTo>
                    <a:pt x="305645" y="0"/>
                    <a:pt x="393800" y="88155"/>
                    <a:pt x="393800" y="196900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76D2472-5715-45F4-88D6-068E73038E62}"/>
                </a:ext>
              </a:extLst>
            </p:cNvPr>
            <p:cNvSpPr/>
            <p:nvPr userDrawn="1"/>
          </p:nvSpPr>
          <p:spPr>
            <a:xfrm>
              <a:off x="1845032" y="668472"/>
              <a:ext cx="242725" cy="242725"/>
            </a:xfrm>
            <a:custGeom>
              <a:avLst/>
              <a:gdLst>
                <a:gd name="connsiteX0" fmla="*/ 242726 w 242725"/>
                <a:gd name="connsiteY0" fmla="*/ 121363 h 242725"/>
                <a:gd name="connsiteX1" fmla="*/ 121363 w 242725"/>
                <a:gd name="connsiteY1" fmla="*/ 242726 h 242725"/>
                <a:gd name="connsiteX2" fmla="*/ 0 w 242725"/>
                <a:gd name="connsiteY2" fmla="*/ 121363 h 242725"/>
                <a:gd name="connsiteX3" fmla="*/ 121363 w 242725"/>
                <a:gd name="connsiteY3" fmla="*/ 0 h 242725"/>
                <a:gd name="connsiteX4" fmla="*/ 242726 w 242725"/>
                <a:gd name="connsiteY4" fmla="*/ 121363 h 24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25" h="242725">
                  <a:moveTo>
                    <a:pt x="242726" y="121363"/>
                  </a:moveTo>
                  <a:cubicBezTo>
                    <a:pt x="242726" y="188390"/>
                    <a:pt x="188390" y="242726"/>
                    <a:pt x="121363" y="242726"/>
                  </a:cubicBezTo>
                  <a:cubicBezTo>
                    <a:pt x="54336" y="242726"/>
                    <a:pt x="0" y="188390"/>
                    <a:pt x="0" y="121363"/>
                  </a:cubicBezTo>
                  <a:cubicBezTo>
                    <a:pt x="0" y="54336"/>
                    <a:pt x="54336" y="0"/>
                    <a:pt x="121363" y="0"/>
                  </a:cubicBezTo>
                  <a:cubicBezTo>
                    <a:pt x="188390" y="0"/>
                    <a:pt x="242726" y="54336"/>
                    <a:pt x="242726" y="121363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2ED72A7-C4EB-4B09-B530-ACD057C2B22F}"/>
                </a:ext>
              </a:extLst>
            </p:cNvPr>
            <p:cNvSpPr/>
            <p:nvPr userDrawn="1"/>
          </p:nvSpPr>
          <p:spPr>
            <a:xfrm>
              <a:off x="2857052" y="1449107"/>
              <a:ext cx="242725" cy="242725"/>
            </a:xfrm>
            <a:custGeom>
              <a:avLst/>
              <a:gdLst>
                <a:gd name="connsiteX0" fmla="*/ 242726 w 242725"/>
                <a:gd name="connsiteY0" fmla="*/ 121363 h 242725"/>
                <a:gd name="connsiteX1" fmla="*/ 121363 w 242725"/>
                <a:gd name="connsiteY1" fmla="*/ 242726 h 242725"/>
                <a:gd name="connsiteX2" fmla="*/ 0 w 242725"/>
                <a:gd name="connsiteY2" fmla="*/ 121363 h 242725"/>
                <a:gd name="connsiteX3" fmla="*/ 121363 w 242725"/>
                <a:gd name="connsiteY3" fmla="*/ 0 h 242725"/>
                <a:gd name="connsiteX4" fmla="*/ 242726 w 242725"/>
                <a:gd name="connsiteY4" fmla="*/ 121363 h 24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25" h="242725">
                  <a:moveTo>
                    <a:pt x="242726" y="121363"/>
                  </a:moveTo>
                  <a:cubicBezTo>
                    <a:pt x="242726" y="188390"/>
                    <a:pt x="188390" y="242726"/>
                    <a:pt x="121363" y="242726"/>
                  </a:cubicBezTo>
                  <a:cubicBezTo>
                    <a:pt x="54336" y="242726"/>
                    <a:pt x="0" y="188390"/>
                    <a:pt x="0" y="121363"/>
                  </a:cubicBezTo>
                  <a:cubicBezTo>
                    <a:pt x="0" y="54336"/>
                    <a:pt x="54336" y="0"/>
                    <a:pt x="121363" y="0"/>
                  </a:cubicBezTo>
                  <a:cubicBezTo>
                    <a:pt x="188390" y="0"/>
                    <a:pt x="242726" y="54336"/>
                    <a:pt x="242726" y="121363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395C42C-FD55-40FB-A002-AC953099CD99}"/>
                </a:ext>
              </a:extLst>
            </p:cNvPr>
            <p:cNvSpPr/>
            <p:nvPr userDrawn="1"/>
          </p:nvSpPr>
          <p:spPr>
            <a:xfrm>
              <a:off x="1002014" y="1086526"/>
              <a:ext cx="1928750" cy="1928750"/>
            </a:xfrm>
            <a:custGeom>
              <a:avLst/>
              <a:gdLst>
                <a:gd name="connsiteX0" fmla="*/ 1928750 w 1928750"/>
                <a:gd name="connsiteY0" fmla="*/ 964375 h 1928750"/>
                <a:gd name="connsiteX1" fmla="*/ 964375 w 1928750"/>
                <a:gd name="connsiteY1" fmla="*/ 1928751 h 1928750"/>
                <a:gd name="connsiteX2" fmla="*/ 0 w 1928750"/>
                <a:gd name="connsiteY2" fmla="*/ 964375 h 1928750"/>
                <a:gd name="connsiteX3" fmla="*/ 964375 w 1928750"/>
                <a:gd name="connsiteY3" fmla="*/ 0 h 1928750"/>
                <a:gd name="connsiteX4" fmla="*/ 1928750 w 1928750"/>
                <a:gd name="connsiteY4" fmla="*/ 964375 h 19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750" h="1928750">
                  <a:moveTo>
                    <a:pt x="1928750" y="964375"/>
                  </a:moveTo>
                  <a:cubicBezTo>
                    <a:pt x="1928750" y="1496985"/>
                    <a:pt x="1496985" y="1928751"/>
                    <a:pt x="964375" y="1928751"/>
                  </a:cubicBezTo>
                  <a:cubicBezTo>
                    <a:pt x="431765" y="1928751"/>
                    <a:pt x="0" y="1496985"/>
                    <a:pt x="0" y="964375"/>
                  </a:cubicBezTo>
                  <a:cubicBezTo>
                    <a:pt x="0" y="431765"/>
                    <a:pt x="431765" y="0"/>
                    <a:pt x="964375" y="0"/>
                  </a:cubicBezTo>
                  <a:cubicBezTo>
                    <a:pt x="1496985" y="0"/>
                    <a:pt x="1928750" y="431765"/>
                    <a:pt x="1928750" y="964375"/>
                  </a:cubicBezTo>
                  <a:close/>
                </a:path>
              </a:pathLst>
            </a:custGeom>
            <a:solidFill>
              <a:schemeClr val="accent4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781C5F-5BA1-4BE6-8892-0AF3185F8E32}"/>
                </a:ext>
              </a:extLst>
            </p:cNvPr>
            <p:cNvSpPr/>
            <p:nvPr userDrawn="1"/>
          </p:nvSpPr>
          <p:spPr>
            <a:xfrm>
              <a:off x="1966408" y="1617868"/>
              <a:ext cx="392279" cy="412110"/>
            </a:xfrm>
            <a:custGeom>
              <a:avLst/>
              <a:gdLst>
                <a:gd name="connsiteX0" fmla="*/ 392279 w 392279"/>
                <a:gd name="connsiteY0" fmla="*/ 0 h 412110"/>
                <a:gd name="connsiteX1" fmla="*/ 392279 w 392279"/>
                <a:gd name="connsiteY1" fmla="*/ 0 h 412110"/>
                <a:gd name="connsiteX2" fmla="*/ 392279 w 392279"/>
                <a:gd name="connsiteY2" fmla="*/ 412110 h 412110"/>
                <a:gd name="connsiteX3" fmla="*/ 0 w 392279"/>
                <a:gd name="connsiteY3" fmla="*/ 412110 h 412110"/>
                <a:gd name="connsiteX4" fmla="*/ 0 w 392279"/>
                <a:gd name="connsiteY4" fmla="*/ 411902 h 412110"/>
                <a:gd name="connsiteX5" fmla="*/ 312638 w 392279"/>
                <a:gd name="connsiteY5" fmla="*/ 12062 h 412110"/>
                <a:gd name="connsiteX6" fmla="*/ 392279 w 392279"/>
                <a:gd name="connsiteY6" fmla="*/ 0 h 41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279" h="412110">
                  <a:moveTo>
                    <a:pt x="392279" y="0"/>
                  </a:moveTo>
                  <a:lnTo>
                    <a:pt x="392279" y="0"/>
                  </a:lnTo>
                  <a:lnTo>
                    <a:pt x="392279" y="412110"/>
                  </a:lnTo>
                  <a:lnTo>
                    <a:pt x="0" y="412110"/>
                  </a:lnTo>
                  <a:lnTo>
                    <a:pt x="0" y="411902"/>
                  </a:lnTo>
                  <a:cubicBezTo>
                    <a:pt x="703" y="222876"/>
                    <a:pt x="129360" y="58333"/>
                    <a:pt x="312638" y="12062"/>
                  </a:cubicBezTo>
                  <a:cubicBezTo>
                    <a:pt x="338736" y="5495"/>
                    <a:pt x="365407" y="1456"/>
                    <a:pt x="392279" y="0"/>
                  </a:cubicBezTo>
                  <a:close/>
                </a:path>
              </a:pathLst>
            </a:custGeom>
            <a:solidFill>
              <a:schemeClr val="accent3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E3703D7-8338-4B96-913A-F1BA7ABBEAAB}"/>
                </a:ext>
              </a:extLst>
            </p:cNvPr>
            <p:cNvSpPr/>
            <p:nvPr userDrawn="1"/>
          </p:nvSpPr>
          <p:spPr>
            <a:xfrm>
              <a:off x="1405446" y="1518941"/>
              <a:ext cx="711866" cy="779154"/>
            </a:xfrm>
            <a:custGeom>
              <a:avLst/>
              <a:gdLst>
                <a:gd name="connsiteX0" fmla="*/ 711867 w 711866"/>
                <a:gd name="connsiteY0" fmla="*/ 779155 h 779154"/>
                <a:gd name="connsiteX1" fmla="*/ 705131 w 711866"/>
                <a:gd name="connsiteY1" fmla="*/ 778901 h 779154"/>
                <a:gd name="connsiteX2" fmla="*/ 437514 w 711866"/>
                <a:gd name="connsiteY2" fmla="*/ 574408 h 779154"/>
                <a:gd name="connsiteX3" fmla="*/ 93107 w 711866"/>
                <a:gd name="connsiteY3" fmla="*/ 154594 h 779154"/>
                <a:gd name="connsiteX4" fmla="*/ 708 w 711866"/>
                <a:gd name="connsiteY4" fmla="*/ 7145 h 779154"/>
                <a:gd name="connsiteX5" fmla="*/ 0 w 711866"/>
                <a:gd name="connsiteY5" fmla="*/ 0 h 779154"/>
                <a:gd name="connsiteX6" fmla="*/ 711867 w 711866"/>
                <a:gd name="connsiteY6" fmla="*/ 0 h 779154"/>
                <a:gd name="connsiteX7" fmla="*/ 14453 w 711866"/>
                <a:gd name="connsiteY7" fmla="*/ 12965 h 779154"/>
                <a:gd name="connsiteX8" fmla="*/ 100291 w 711866"/>
                <a:gd name="connsiteY8" fmla="*/ 143747 h 779154"/>
                <a:gd name="connsiteX9" fmla="*/ 449486 w 711866"/>
                <a:gd name="connsiteY9" fmla="*/ 569381 h 779154"/>
                <a:gd name="connsiteX10" fmla="*/ 698876 w 711866"/>
                <a:gd name="connsiteY10" fmla="*/ 765631 h 779154"/>
                <a:gd name="connsiteX11" fmla="*/ 698876 w 711866"/>
                <a:gd name="connsiteY11" fmla="*/ 12965 h 77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866" h="779154">
                  <a:moveTo>
                    <a:pt x="711867" y="779155"/>
                  </a:moveTo>
                  <a:lnTo>
                    <a:pt x="705131" y="778901"/>
                  </a:lnTo>
                  <a:cubicBezTo>
                    <a:pt x="519813" y="771964"/>
                    <a:pt x="485289" y="689094"/>
                    <a:pt x="437514" y="574408"/>
                  </a:cubicBezTo>
                  <a:cubicBezTo>
                    <a:pt x="391117" y="463068"/>
                    <a:pt x="327577" y="310591"/>
                    <a:pt x="93107" y="154594"/>
                  </a:cubicBezTo>
                  <a:cubicBezTo>
                    <a:pt x="37811" y="117842"/>
                    <a:pt x="6716" y="68203"/>
                    <a:pt x="708" y="7145"/>
                  </a:cubicBezTo>
                  <a:lnTo>
                    <a:pt x="0" y="0"/>
                  </a:lnTo>
                  <a:lnTo>
                    <a:pt x="711867" y="0"/>
                  </a:lnTo>
                  <a:close/>
                  <a:moveTo>
                    <a:pt x="14453" y="12965"/>
                  </a:moveTo>
                  <a:cubicBezTo>
                    <a:pt x="21728" y="66742"/>
                    <a:pt x="50574" y="110710"/>
                    <a:pt x="100291" y="143747"/>
                  </a:cubicBezTo>
                  <a:cubicBezTo>
                    <a:pt x="338029" y="301933"/>
                    <a:pt x="402458" y="456507"/>
                    <a:pt x="449486" y="569381"/>
                  </a:cubicBezTo>
                  <a:cubicBezTo>
                    <a:pt x="496514" y="682254"/>
                    <a:pt x="527803" y="757356"/>
                    <a:pt x="698876" y="765631"/>
                  </a:cubicBezTo>
                  <a:lnTo>
                    <a:pt x="698876" y="12965"/>
                  </a:lnTo>
                  <a:close/>
                </a:path>
              </a:pathLst>
            </a:custGeom>
            <a:solidFill>
              <a:schemeClr val="tx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148ACA4-6A84-45D4-B1D3-5C0C4293D02A}"/>
                </a:ext>
              </a:extLst>
            </p:cNvPr>
            <p:cNvSpPr/>
            <p:nvPr userDrawn="1"/>
          </p:nvSpPr>
          <p:spPr>
            <a:xfrm>
              <a:off x="2206542" y="2150283"/>
              <a:ext cx="487095" cy="511706"/>
            </a:xfrm>
            <a:custGeom>
              <a:avLst/>
              <a:gdLst>
                <a:gd name="connsiteX0" fmla="*/ 0 w 487095"/>
                <a:gd name="connsiteY0" fmla="*/ 511707 h 511706"/>
                <a:gd name="connsiteX1" fmla="*/ 0 w 487095"/>
                <a:gd name="connsiteY1" fmla="*/ 511707 h 511706"/>
                <a:gd name="connsiteX2" fmla="*/ 0 w 487095"/>
                <a:gd name="connsiteY2" fmla="*/ 0 h 511706"/>
                <a:gd name="connsiteX3" fmla="*/ 487095 w 487095"/>
                <a:gd name="connsiteY3" fmla="*/ 0 h 511706"/>
                <a:gd name="connsiteX4" fmla="*/ 487095 w 487095"/>
                <a:gd name="connsiteY4" fmla="*/ 260 h 511706"/>
                <a:gd name="connsiteX5" fmla="*/ 98888 w 487095"/>
                <a:gd name="connsiteY5" fmla="*/ 496702 h 511706"/>
                <a:gd name="connsiteX6" fmla="*/ 0 w 487095"/>
                <a:gd name="connsiteY6" fmla="*/ 511707 h 51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095" h="511706">
                  <a:moveTo>
                    <a:pt x="0" y="511707"/>
                  </a:moveTo>
                  <a:lnTo>
                    <a:pt x="0" y="511707"/>
                  </a:lnTo>
                  <a:lnTo>
                    <a:pt x="0" y="0"/>
                  </a:lnTo>
                  <a:lnTo>
                    <a:pt x="487095" y="0"/>
                  </a:lnTo>
                  <a:lnTo>
                    <a:pt x="487095" y="260"/>
                  </a:lnTo>
                  <a:cubicBezTo>
                    <a:pt x="486219" y="234967"/>
                    <a:pt x="326461" y="439267"/>
                    <a:pt x="98888" y="496702"/>
                  </a:cubicBezTo>
                  <a:cubicBezTo>
                    <a:pt x="66484" y="504868"/>
                    <a:pt x="33368" y="509893"/>
                    <a:pt x="0" y="511707"/>
                  </a:cubicBezTo>
                  <a:close/>
                </a:path>
              </a:pathLst>
            </a:custGeom>
            <a:solidFill>
              <a:schemeClr val="tx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1E08FF9-CB1A-4976-8A44-7E36B0ECFFB2}"/>
                </a:ext>
              </a:extLst>
            </p:cNvPr>
            <p:cNvSpPr/>
            <p:nvPr userDrawn="1"/>
          </p:nvSpPr>
          <p:spPr>
            <a:xfrm>
              <a:off x="1426582" y="2309249"/>
              <a:ext cx="352779" cy="155152"/>
            </a:xfrm>
            <a:custGeom>
              <a:avLst/>
              <a:gdLst>
                <a:gd name="connsiteX0" fmla="*/ 0 w 352779"/>
                <a:gd name="connsiteY0" fmla="*/ 0 h 155152"/>
                <a:gd name="connsiteX1" fmla="*/ 352780 w 352779"/>
                <a:gd name="connsiteY1" fmla="*/ 0 h 155152"/>
                <a:gd name="connsiteX2" fmla="*/ 352780 w 352779"/>
                <a:gd name="connsiteY2" fmla="*/ 155153 h 155152"/>
                <a:gd name="connsiteX3" fmla="*/ 0 w 352779"/>
                <a:gd name="connsiteY3" fmla="*/ 155153 h 155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779" h="155152">
                  <a:moveTo>
                    <a:pt x="0" y="0"/>
                  </a:moveTo>
                  <a:lnTo>
                    <a:pt x="352780" y="0"/>
                  </a:lnTo>
                  <a:lnTo>
                    <a:pt x="352780" y="155153"/>
                  </a:lnTo>
                  <a:lnTo>
                    <a:pt x="0" y="155153"/>
                  </a:lnTo>
                  <a:close/>
                </a:path>
              </a:pathLst>
            </a:custGeom>
            <a:solidFill>
              <a:schemeClr val="tx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155C04-0C27-41D9-ADA1-B02E1F7EAA82}"/>
                </a:ext>
              </a:extLst>
            </p:cNvPr>
            <p:cNvSpPr/>
            <p:nvPr userDrawn="1"/>
          </p:nvSpPr>
          <p:spPr>
            <a:xfrm>
              <a:off x="1799076" y="2309463"/>
              <a:ext cx="134360" cy="154769"/>
            </a:xfrm>
            <a:custGeom>
              <a:avLst/>
              <a:gdLst>
                <a:gd name="connsiteX0" fmla="*/ 221 w 134360"/>
                <a:gd name="connsiteY0" fmla="*/ 154770 h 154769"/>
                <a:gd name="connsiteX1" fmla="*/ 0 w 134360"/>
                <a:gd name="connsiteY1" fmla="*/ 0 h 154769"/>
                <a:gd name="connsiteX2" fmla="*/ 134360 w 134360"/>
                <a:gd name="connsiteY2" fmla="*/ 77577 h 1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360" h="154769">
                  <a:moveTo>
                    <a:pt x="221" y="154770"/>
                  </a:moveTo>
                  <a:lnTo>
                    <a:pt x="0" y="0"/>
                  </a:lnTo>
                  <a:lnTo>
                    <a:pt x="134360" y="77577"/>
                  </a:lnTo>
                  <a:close/>
                </a:path>
              </a:pathLst>
            </a:custGeom>
            <a:solidFill>
              <a:schemeClr val="accent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0935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098DEE0-4831-4111-A35B-803560731C83}"/>
              </a:ext>
            </a:extLst>
          </p:cNvPr>
          <p:cNvGrpSpPr/>
          <p:nvPr userDrawn="1"/>
        </p:nvGrpSpPr>
        <p:grpSpPr>
          <a:xfrm>
            <a:off x="655748" y="4551718"/>
            <a:ext cx="1646885" cy="1735167"/>
            <a:chOff x="655748" y="4551718"/>
            <a:chExt cx="1646885" cy="173516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03AFA82-12A0-47AC-877C-8B76876C21C4}"/>
                </a:ext>
              </a:extLst>
            </p:cNvPr>
            <p:cNvSpPr/>
            <p:nvPr/>
          </p:nvSpPr>
          <p:spPr>
            <a:xfrm>
              <a:off x="1733736" y="4551718"/>
              <a:ext cx="568897" cy="1199573"/>
            </a:xfrm>
            <a:custGeom>
              <a:avLst/>
              <a:gdLst>
                <a:gd name="connsiteX0" fmla="*/ 0 w 568897"/>
                <a:gd name="connsiteY0" fmla="*/ 1199574 h 1199573"/>
                <a:gd name="connsiteX1" fmla="*/ 0 w 568897"/>
                <a:gd name="connsiteY1" fmla="*/ 1199574 h 1199573"/>
                <a:gd name="connsiteX2" fmla="*/ 568043 w 568897"/>
                <a:gd name="connsiteY2" fmla="*/ 568043 h 1199573"/>
                <a:gd name="connsiteX3" fmla="*/ 0 w 568897"/>
                <a:gd name="connsiteY3" fmla="*/ 0 h 1199573"/>
                <a:gd name="connsiteX4" fmla="*/ 0 w 568897"/>
                <a:gd name="connsiteY4" fmla="*/ 1199574 h 119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897" h="1199573">
                  <a:moveTo>
                    <a:pt x="0" y="1199574"/>
                  </a:moveTo>
                  <a:lnTo>
                    <a:pt x="0" y="1199574"/>
                  </a:lnTo>
                  <a:cubicBezTo>
                    <a:pt x="331253" y="1182042"/>
                    <a:pt x="585575" y="899297"/>
                    <a:pt x="568043" y="568043"/>
                  </a:cubicBezTo>
                  <a:cubicBezTo>
                    <a:pt x="551809" y="261298"/>
                    <a:pt x="306746" y="16234"/>
                    <a:pt x="0" y="0"/>
                  </a:cubicBezTo>
                  <a:lnTo>
                    <a:pt x="0" y="1199574"/>
                  </a:lnTo>
                  <a:close/>
                </a:path>
              </a:pathLst>
            </a:custGeom>
            <a:solidFill>
              <a:schemeClr val="bg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859FABF-B4B0-4E38-98B5-00C71DE74C3B}"/>
                </a:ext>
              </a:extLst>
            </p:cNvPr>
            <p:cNvSpPr/>
            <p:nvPr/>
          </p:nvSpPr>
          <p:spPr>
            <a:xfrm>
              <a:off x="1780578" y="4864399"/>
              <a:ext cx="334626" cy="351530"/>
            </a:xfrm>
            <a:custGeom>
              <a:avLst/>
              <a:gdLst>
                <a:gd name="connsiteX0" fmla="*/ 334626 w 334626"/>
                <a:gd name="connsiteY0" fmla="*/ 0 h 351530"/>
                <a:gd name="connsiteX1" fmla="*/ 334626 w 334626"/>
                <a:gd name="connsiteY1" fmla="*/ 0 h 351530"/>
                <a:gd name="connsiteX2" fmla="*/ 334626 w 334626"/>
                <a:gd name="connsiteY2" fmla="*/ 351530 h 351530"/>
                <a:gd name="connsiteX3" fmla="*/ 0 w 334626"/>
                <a:gd name="connsiteY3" fmla="*/ 351530 h 351530"/>
                <a:gd name="connsiteX4" fmla="*/ 0 w 334626"/>
                <a:gd name="connsiteY4" fmla="*/ 351349 h 351530"/>
                <a:gd name="connsiteX5" fmla="*/ 266694 w 334626"/>
                <a:gd name="connsiteY5" fmla="*/ 10289 h 351530"/>
                <a:gd name="connsiteX6" fmla="*/ 334626 w 334626"/>
                <a:gd name="connsiteY6" fmla="*/ 0 h 351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626" h="351530">
                  <a:moveTo>
                    <a:pt x="334626" y="0"/>
                  </a:moveTo>
                  <a:lnTo>
                    <a:pt x="334626" y="0"/>
                  </a:lnTo>
                  <a:lnTo>
                    <a:pt x="334626" y="351530"/>
                  </a:lnTo>
                  <a:lnTo>
                    <a:pt x="0" y="351530"/>
                  </a:lnTo>
                  <a:lnTo>
                    <a:pt x="0" y="351349"/>
                  </a:lnTo>
                  <a:cubicBezTo>
                    <a:pt x="590" y="190102"/>
                    <a:pt x="110346" y="49741"/>
                    <a:pt x="266694" y="10289"/>
                  </a:cubicBezTo>
                  <a:cubicBezTo>
                    <a:pt x="288954" y="4684"/>
                    <a:pt x="311704" y="1238"/>
                    <a:pt x="334626" y="0"/>
                  </a:cubicBezTo>
                  <a:close/>
                </a:path>
              </a:pathLst>
            </a:custGeom>
            <a:solidFill>
              <a:schemeClr val="accent3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7EB89A1-BD7D-4078-9C7B-84A4588F3625}"/>
                </a:ext>
              </a:extLst>
            </p:cNvPr>
            <p:cNvSpPr/>
            <p:nvPr/>
          </p:nvSpPr>
          <p:spPr>
            <a:xfrm>
              <a:off x="655748" y="5215783"/>
              <a:ext cx="977032" cy="1071102"/>
            </a:xfrm>
            <a:custGeom>
              <a:avLst/>
              <a:gdLst>
                <a:gd name="connsiteX0" fmla="*/ 977032 w 977032"/>
                <a:gd name="connsiteY0" fmla="*/ 1071102 h 1071102"/>
                <a:gd name="connsiteX1" fmla="*/ 974424 w 977032"/>
                <a:gd name="connsiteY1" fmla="*/ 1071002 h 1071102"/>
                <a:gd name="connsiteX2" fmla="*/ 607729 w 977032"/>
                <a:gd name="connsiteY2" fmla="*/ 790400 h 1071102"/>
                <a:gd name="connsiteX3" fmla="*/ 125983 w 977032"/>
                <a:gd name="connsiteY3" fmla="*/ 203189 h 1071102"/>
                <a:gd name="connsiteX4" fmla="*/ 272 w 977032"/>
                <a:gd name="connsiteY4" fmla="*/ 2759 h 1071102"/>
                <a:gd name="connsiteX5" fmla="*/ 0 w 977032"/>
                <a:gd name="connsiteY5" fmla="*/ 0 h 1071102"/>
                <a:gd name="connsiteX6" fmla="*/ 977032 w 977032"/>
                <a:gd name="connsiteY6" fmla="*/ 0 h 1071102"/>
                <a:gd name="connsiteX7" fmla="*/ 5574 w 977032"/>
                <a:gd name="connsiteY7" fmla="*/ 5036 h 1071102"/>
                <a:gd name="connsiteX8" fmla="*/ 128778 w 977032"/>
                <a:gd name="connsiteY8" fmla="*/ 199017 h 1071102"/>
                <a:gd name="connsiteX9" fmla="*/ 612383 w 977032"/>
                <a:gd name="connsiteY9" fmla="*/ 788475 h 1071102"/>
                <a:gd name="connsiteX10" fmla="*/ 972021 w 977032"/>
                <a:gd name="connsiteY10" fmla="*/ 1065890 h 1071102"/>
                <a:gd name="connsiteX11" fmla="*/ 972021 w 977032"/>
                <a:gd name="connsiteY11" fmla="*/ 5036 h 1071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7032" h="1071102">
                  <a:moveTo>
                    <a:pt x="977032" y="1071102"/>
                  </a:moveTo>
                  <a:lnTo>
                    <a:pt x="974424" y="1071002"/>
                  </a:lnTo>
                  <a:cubicBezTo>
                    <a:pt x="720693" y="1061492"/>
                    <a:pt x="675752" y="953649"/>
                    <a:pt x="607729" y="790400"/>
                  </a:cubicBezTo>
                  <a:cubicBezTo>
                    <a:pt x="542837" y="634680"/>
                    <a:pt x="453964" y="421408"/>
                    <a:pt x="125983" y="203189"/>
                  </a:cubicBezTo>
                  <a:cubicBezTo>
                    <a:pt x="50737" y="153181"/>
                    <a:pt x="8445" y="85746"/>
                    <a:pt x="272" y="2759"/>
                  </a:cubicBezTo>
                  <a:lnTo>
                    <a:pt x="0" y="0"/>
                  </a:lnTo>
                  <a:lnTo>
                    <a:pt x="977032" y="0"/>
                  </a:lnTo>
                  <a:close/>
                  <a:moveTo>
                    <a:pt x="5574" y="5036"/>
                  </a:moveTo>
                  <a:cubicBezTo>
                    <a:pt x="14250" y="85178"/>
                    <a:pt x="55693" y="150437"/>
                    <a:pt x="128778" y="199017"/>
                  </a:cubicBezTo>
                  <a:cubicBezTo>
                    <a:pt x="458036" y="418075"/>
                    <a:pt x="547245" y="632162"/>
                    <a:pt x="612383" y="788475"/>
                  </a:cubicBezTo>
                  <a:cubicBezTo>
                    <a:pt x="679426" y="949372"/>
                    <a:pt x="723800" y="1055857"/>
                    <a:pt x="972021" y="1065890"/>
                  </a:cubicBezTo>
                  <a:lnTo>
                    <a:pt x="972021" y="5036"/>
                  </a:lnTo>
                  <a:close/>
                </a:path>
              </a:pathLst>
            </a:custGeom>
            <a:solidFill>
              <a:schemeClr val="bg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2970644-E0F4-4520-93D5-053B346F439B}"/>
                </a:ext>
              </a:extLst>
            </p:cNvPr>
            <p:cNvSpPr/>
            <p:nvPr/>
          </p:nvSpPr>
          <p:spPr>
            <a:xfrm>
              <a:off x="1294359" y="4712987"/>
              <a:ext cx="335907" cy="335907"/>
            </a:xfrm>
            <a:custGeom>
              <a:avLst/>
              <a:gdLst>
                <a:gd name="connsiteX0" fmla="*/ 335908 w 335907"/>
                <a:gd name="connsiteY0" fmla="*/ 167954 h 335907"/>
                <a:gd name="connsiteX1" fmla="*/ 167954 w 335907"/>
                <a:gd name="connsiteY1" fmla="*/ 335908 h 335907"/>
                <a:gd name="connsiteX2" fmla="*/ 0 w 335907"/>
                <a:gd name="connsiteY2" fmla="*/ 167954 h 335907"/>
                <a:gd name="connsiteX3" fmla="*/ 167954 w 335907"/>
                <a:gd name="connsiteY3" fmla="*/ 0 h 335907"/>
                <a:gd name="connsiteX4" fmla="*/ 335908 w 335907"/>
                <a:gd name="connsiteY4" fmla="*/ 167954 h 33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907" h="335907">
                  <a:moveTo>
                    <a:pt x="335908" y="167954"/>
                  </a:moveTo>
                  <a:cubicBezTo>
                    <a:pt x="335908" y="260712"/>
                    <a:pt x="260712" y="335908"/>
                    <a:pt x="167954" y="335908"/>
                  </a:cubicBezTo>
                  <a:cubicBezTo>
                    <a:pt x="75196" y="335908"/>
                    <a:pt x="0" y="260712"/>
                    <a:pt x="0" y="167954"/>
                  </a:cubicBezTo>
                  <a:cubicBezTo>
                    <a:pt x="0" y="75196"/>
                    <a:pt x="75196" y="0"/>
                    <a:pt x="167954" y="0"/>
                  </a:cubicBezTo>
                  <a:cubicBezTo>
                    <a:pt x="260712" y="0"/>
                    <a:pt x="335908" y="75196"/>
                    <a:pt x="335908" y="167954"/>
                  </a:cubicBezTo>
                  <a:close/>
                </a:path>
              </a:pathLst>
            </a:custGeom>
            <a:solidFill>
              <a:schemeClr val="accent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A9042F5-4D8F-4185-9361-03C7324C575B}"/>
                </a:ext>
              </a:extLst>
            </p:cNvPr>
            <p:cNvSpPr/>
            <p:nvPr/>
          </p:nvSpPr>
          <p:spPr>
            <a:xfrm>
              <a:off x="802053" y="5555712"/>
              <a:ext cx="660265" cy="492964"/>
            </a:xfrm>
            <a:custGeom>
              <a:avLst/>
              <a:gdLst>
                <a:gd name="connsiteX0" fmla="*/ 0 w 660265"/>
                <a:gd name="connsiteY0" fmla="*/ 0 h 492964"/>
                <a:gd name="connsiteX1" fmla="*/ 660265 w 660265"/>
                <a:gd name="connsiteY1" fmla="*/ 0 h 492964"/>
                <a:gd name="connsiteX2" fmla="*/ 660265 w 660265"/>
                <a:gd name="connsiteY2" fmla="*/ 492965 h 492964"/>
                <a:gd name="connsiteX3" fmla="*/ 0 w 660265"/>
                <a:gd name="connsiteY3" fmla="*/ 492965 h 4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265" h="492964">
                  <a:moveTo>
                    <a:pt x="0" y="0"/>
                  </a:moveTo>
                  <a:lnTo>
                    <a:pt x="660265" y="0"/>
                  </a:lnTo>
                  <a:lnTo>
                    <a:pt x="660265" y="492965"/>
                  </a:lnTo>
                  <a:lnTo>
                    <a:pt x="0" y="492965"/>
                  </a:lnTo>
                  <a:close/>
                </a:path>
              </a:pathLst>
            </a:custGeom>
            <a:solidFill>
              <a:schemeClr val="accent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0E1719E-0A39-4B5D-9A91-93111541A716}"/>
                </a:ext>
              </a:extLst>
            </p:cNvPr>
            <p:cNvSpPr/>
            <p:nvPr/>
          </p:nvSpPr>
          <p:spPr>
            <a:xfrm>
              <a:off x="1733736" y="5847805"/>
              <a:ext cx="415486" cy="436477"/>
            </a:xfrm>
            <a:custGeom>
              <a:avLst/>
              <a:gdLst>
                <a:gd name="connsiteX0" fmla="*/ 0 w 415486"/>
                <a:gd name="connsiteY0" fmla="*/ 436477 h 436477"/>
                <a:gd name="connsiteX1" fmla="*/ 0 w 415486"/>
                <a:gd name="connsiteY1" fmla="*/ 436477 h 436477"/>
                <a:gd name="connsiteX2" fmla="*/ 0 w 415486"/>
                <a:gd name="connsiteY2" fmla="*/ 0 h 436477"/>
                <a:gd name="connsiteX3" fmla="*/ 415487 w 415486"/>
                <a:gd name="connsiteY3" fmla="*/ 0 h 436477"/>
                <a:gd name="connsiteX4" fmla="*/ 415487 w 415486"/>
                <a:gd name="connsiteY4" fmla="*/ 221 h 436477"/>
                <a:gd name="connsiteX5" fmla="*/ 84349 w 415486"/>
                <a:gd name="connsiteY5" fmla="*/ 423685 h 436477"/>
                <a:gd name="connsiteX6" fmla="*/ 0 w 415486"/>
                <a:gd name="connsiteY6" fmla="*/ 436477 h 43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486" h="436477">
                  <a:moveTo>
                    <a:pt x="0" y="436477"/>
                  </a:moveTo>
                  <a:lnTo>
                    <a:pt x="0" y="436477"/>
                  </a:lnTo>
                  <a:lnTo>
                    <a:pt x="0" y="0"/>
                  </a:lnTo>
                  <a:lnTo>
                    <a:pt x="415487" y="0"/>
                  </a:lnTo>
                  <a:lnTo>
                    <a:pt x="415487" y="221"/>
                  </a:lnTo>
                  <a:cubicBezTo>
                    <a:pt x="414741" y="200425"/>
                    <a:pt x="278467" y="374693"/>
                    <a:pt x="84349" y="423685"/>
                  </a:cubicBezTo>
                  <a:cubicBezTo>
                    <a:pt x="56708" y="430646"/>
                    <a:pt x="28462" y="434930"/>
                    <a:pt x="0" y="436477"/>
                  </a:cubicBezTo>
                  <a:close/>
                </a:path>
              </a:pathLst>
            </a:custGeom>
            <a:solidFill>
              <a:schemeClr val="accent4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9B03DF-B3C2-4148-A06B-C46D7B5FCBD2}"/>
                </a:ext>
              </a:extLst>
            </p:cNvPr>
            <p:cNvSpPr/>
            <p:nvPr/>
          </p:nvSpPr>
          <p:spPr>
            <a:xfrm>
              <a:off x="704565" y="5471751"/>
              <a:ext cx="660265" cy="492964"/>
            </a:xfrm>
            <a:custGeom>
              <a:avLst/>
              <a:gdLst>
                <a:gd name="connsiteX0" fmla="*/ 0 w 660265"/>
                <a:gd name="connsiteY0" fmla="*/ 0 h 492964"/>
                <a:gd name="connsiteX1" fmla="*/ 660265 w 660265"/>
                <a:gd name="connsiteY1" fmla="*/ 0 h 492964"/>
                <a:gd name="connsiteX2" fmla="*/ 660265 w 660265"/>
                <a:gd name="connsiteY2" fmla="*/ 492965 h 492964"/>
                <a:gd name="connsiteX3" fmla="*/ 0 w 660265"/>
                <a:gd name="connsiteY3" fmla="*/ 492965 h 4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265" h="492964">
                  <a:moveTo>
                    <a:pt x="0" y="0"/>
                  </a:moveTo>
                  <a:lnTo>
                    <a:pt x="660265" y="0"/>
                  </a:lnTo>
                  <a:lnTo>
                    <a:pt x="660265" y="492965"/>
                  </a:lnTo>
                  <a:lnTo>
                    <a:pt x="0" y="492965"/>
                  </a:lnTo>
                  <a:close/>
                </a:path>
              </a:pathLst>
            </a:custGeom>
            <a:solidFill>
              <a:schemeClr val="accent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4BED88D-442C-4B54-8369-BD21A42D657C}"/>
                </a:ext>
              </a:extLst>
            </p:cNvPr>
            <p:cNvSpPr/>
            <p:nvPr/>
          </p:nvSpPr>
          <p:spPr>
            <a:xfrm>
              <a:off x="879083" y="5703023"/>
              <a:ext cx="446123" cy="66117"/>
            </a:xfrm>
            <a:custGeom>
              <a:avLst/>
              <a:gdLst>
                <a:gd name="connsiteX0" fmla="*/ 0 w 446123"/>
                <a:gd name="connsiteY0" fmla="*/ 0 h 66117"/>
                <a:gd name="connsiteX1" fmla="*/ 446123 w 446123"/>
                <a:gd name="connsiteY1" fmla="*/ 0 h 66117"/>
                <a:gd name="connsiteX2" fmla="*/ 446123 w 446123"/>
                <a:gd name="connsiteY2" fmla="*/ 66118 h 66117"/>
                <a:gd name="connsiteX3" fmla="*/ 0 w 446123"/>
                <a:gd name="connsiteY3" fmla="*/ 66118 h 6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123" h="66117">
                  <a:moveTo>
                    <a:pt x="0" y="0"/>
                  </a:moveTo>
                  <a:lnTo>
                    <a:pt x="446123" y="0"/>
                  </a:lnTo>
                  <a:lnTo>
                    <a:pt x="446123" y="66118"/>
                  </a:lnTo>
                  <a:lnTo>
                    <a:pt x="0" y="66118"/>
                  </a:lnTo>
                  <a:close/>
                </a:path>
              </a:pathLst>
            </a:custGeom>
            <a:solidFill>
              <a:schemeClr val="bg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9295325-234F-4D8D-9D39-605C8B56CF8F}"/>
                </a:ext>
              </a:extLst>
            </p:cNvPr>
            <p:cNvSpPr/>
            <p:nvPr/>
          </p:nvSpPr>
          <p:spPr>
            <a:xfrm>
              <a:off x="1021764" y="6093669"/>
              <a:ext cx="220832" cy="190613"/>
            </a:xfrm>
            <a:custGeom>
              <a:avLst/>
              <a:gdLst>
                <a:gd name="connsiteX0" fmla="*/ 110416 w 220832"/>
                <a:gd name="connsiteY0" fmla="*/ 0 h 190613"/>
                <a:gd name="connsiteX1" fmla="*/ 220832 w 220832"/>
                <a:gd name="connsiteY1" fmla="*/ 190613 h 190613"/>
                <a:gd name="connsiteX2" fmla="*/ 0 w 220832"/>
                <a:gd name="connsiteY2" fmla="*/ 190613 h 19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832" h="190613">
                  <a:moveTo>
                    <a:pt x="110416" y="0"/>
                  </a:moveTo>
                  <a:lnTo>
                    <a:pt x="220832" y="190613"/>
                  </a:lnTo>
                  <a:lnTo>
                    <a:pt x="0" y="190613"/>
                  </a:lnTo>
                  <a:close/>
                </a:path>
              </a:pathLst>
            </a:custGeom>
            <a:solidFill>
              <a:schemeClr val="accent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F69A97-AC40-4BBF-93FE-8C1F8ABE2CE0}"/>
                </a:ext>
              </a:extLst>
            </p:cNvPr>
            <p:cNvSpPr/>
            <p:nvPr/>
          </p:nvSpPr>
          <p:spPr>
            <a:xfrm>
              <a:off x="879083" y="5832590"/>
              <a:ext cx="311228" cy="66117"/>
            </a:xfrm>
            <a:custGeom>
              <a:avLst/>
              <a:gdLst>
                <a:gd name="connsiteX0" fmla="*/ 0 w 311228"/>
                <a:gd name="connsiteY0" fmla="*/ 0 h 66117"/>
                <a:gd name="connsiteX1" fmla="*/ 311228 w 311228"/>
                <a:gd name="connsiteY1" fmla="*/ 0 h 66117"/>
                <a:gd name="connsiteX2" fmla="*/ 311228 w 311228"/>
                <a:gd name="connsiteY2" fmla="*/ 66118 h 66117"/>
                <a:gd name="connsiteX3" fmla="*/ 0 w 311228"/>
                <a:gd name="connsiteY3" fmla="*/ 66118 h 6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228" h="66117">
                  <a:moveTo>
                    <a:pt x="0" y="0"/>
                  </a:moveTo>
                  <a:lnTo>
                    <a:pt x="311228" y="0"/>
                  </a:lnTo>
                  <a:lnTo>
                    <a:pt x="311228" y="66118"/>
                  </a:lnTo>
                  <a:lnTo>
                    <a:pt x="0" y="66118"/>
                  </a:lnTo>
                  <a:close/>
                </a:path>
              </a:pathLst>
            </a:custGeom>
            <a:solidFill>
              <a:schemeClr val="bg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5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alternativ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5564-B0D4-4D90-A4B6-A0C3339E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162" y="2097088"/>
            <a:ext cx="6300788" cy="1655761"/>
          </a:xfrm>
        </p:spPr>
        <p:txBody>
          <a:bodyPr anchor="b">
            <a:normAutofit/>
          </a:bodyPr>
          <a:lstStyle>
            <a:lvl1pPr>
              <a:defRPr cap="all" baseline="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768927" y="5069545"/>
            <a:ext cx="407476" cy="1638320"/>
            <a:chOff x="11870514" y="244569"/>
            <a:chExt cx="151518" cy="609202"/>
          </a:xfrm>
          <a:solidFill>
            <a:schemeClr val="bg2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10624944" y="4676005"/>
            <a:ext cx="385955" cy="77193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3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11181162" y="5784447"/>
            <a:ext cx="562482" cy="557322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8205282" y="6199422"/>
            <a:ext cx="562481" cy="284695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6161" y="4522678"/>
            <a:ext cx="6300789" cy="496725"/>
          </a:xfrm>
        </p:spPr>
        <p:txBody>
          <a:bodyPr>
            <a:normAutofit/>
          </a:bodyPr>
          <a:lstStyle>
            <a:lvl1pPr marL="0" indent="0">
              <a:buNone/>
              <a:defRPr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A8E95EAD-4D11-408C-A543-78867EDAC1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25393" y="5403520"/>
            <a:ext cx="6283957" cy="79725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7381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59" userDrawn="1">
          <p15:clr>
            <a:srgbClr val="FBAE40"/>
          </p15:clr>
        </p15:guide>
        <p15:guide id="2" pos="5428" userDrawn="1">
          <p15:clr>
            <a:srgbClr val="FBAE40"/>
          </p15:clr>
        </p15:guide>
        <p15:guide id="3" orient="horz" pos="236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02C701-AB8C-46E4-A998-38E9C9D55D9D}"/>
              </a:ext>
            </a:extLst>
          </p:cNvPr>
          <p:cNvGrpSpPr/>
          <p:nvPr userDrawn="1"/>
        </p:nvGrpSpPr>
        <p:grpSpPr>
          <a:xfrm>
            <a:off x="8674695" y="3621818"/>
            <a:ext cx="3000841" cy="2814283"/>
            <a:chOff x="8674695" y="3621818"/>
            <a:chExt cx="3000841" cy="281428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0028C0-13C4-4CBB-B8A4-B90DD2829DF6}"/>
                </a:ext>
              </a:extLst>
            </p:cNvPr>
            <p:cNvSpPr/>
            <p:nvPr/>
          </p:nvSpPr>
          <p:spPr>
            <a:xfrm>
              <a:off x="9906961" y="3806827"/>
              <a:ext cx="899255" cy="899255"/>
            </a:xfrm>
            <a:custGeom>
              <a:avLst/>
              <a:gdLst>
                <a:gd name="connsiteX0" fmla="*/ 899256 w 899255"/>
                <a:gd name="connsiteY0" fmla="*/ 449628 h 899255"/>
                <a:gd name="connsiteX1" fmla="*/ 449628 w 899255"/>
                <a:gd name="connsiteY1" fmla="*/ 899255 h 899255"/>
                <a:gd name="connsiteX2" fmla="*/ 0 w 899255"/>
                <a:gd name="connsiteY2" fmla="*/ 449628 h 899255"/>
                <a:gd name="connsiteX3" fmla="*/ 449628 w 899255"/>
                <a:gd name="connsiteY3" fmla="*/ 0 h 899255"/>
                <a:gd name="connsiteX4" fmla="*/ 899256 w 899255"/>
                <a:gd name="connsiteY4" fmla="*/ 449628 h 899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255" h="899255">
                  <a:moveTo>
                    <a:pt x="899256" y="449628"/>
                  </a:moveTo>
                  <a:cubicBezTo>
                    <a:pt x="899256" y="697950"/>
                    <a:pt x="697950" y="899255"/>
                    <a:pt x="449628" y="899255"/>
                  </a:cubicBezTo>
                  <a:cubicBezTo>
                    <a:pt x="201305" y="899255"/>
                    <a:pt x="0" y="697950"/>
                    <a:pt x="0" y="449628"/>
                  </a:cubicBezTo>
                  <a:cubicBezTo>
                    <a:pt x="0" y="201305"/>
                    <a:pt x="201305" y="0"/>
                    <a:pt x="449628" y="0"/>
                  </a:cubicBezTo>
                  <a:cubicBezTo>
                    <a:pt x="697950" y="0"/>
                    <a:pt x="899256" y="201305"/>
                    <a:pt x="899256" y="449628"/>
                  </a:cubicBezTo>
                  <a:close/>
                </a:path>
              </a:pathLst>
            </a:custGeom>
            <a:solidFill>
              <a:schemeClr val="accent3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C0E318B-B34A-4981-A556-01AF85251C86}"/>
                </a:ext>
              </a:extLst>
            </p:cNvPr>
            <p:cNvSpPr/>
            <p:nvPr/>
          </p:nvSpPr>
          <p:spPr>
            <a:xfrm>
              <a:off x="8674695" y="3621818"/>
              <a:ext cx="2477629" cy="2260487"/>
            </a:xfrm>
            <a:custGeom>
              <a:avLst/>
              <a:gdLst>
                <a:gd name="connsiteX0" fmla="*/ 0 w 2477629"/>
                <a:gd name="connsiteY0" fmla="*/ 2260488 h 2260487"/>
                <a:gd name="connsiteX1" fmla="*/ 302 w 2477629"/>
                <a:gd name="connsiteY1" fmla="*/ 2252418 h 2260487"/>
                <a:gd name="connsiteX2" fmla="*/ 193064 w 2477629"/>
                <a:gd name="connsiteY2" fmla="*/ 1666426 h 2260487"/>
                <a:gd name="connsiteX3" fmla="*/ 649516 w 2477629"/>
                <a:gd name="connsiteY3" fmla="*/ 1403850 h 2260487"/>
                <a:gd name="connsiteX4" fmla="*/ 2004752 w 2477629"/>
                <a:gd name="connsiteY4" fmla="*/ 292033 h 2260487"/>
                <a:gd name="connsiteX5" fmla="*/ 2469042 w 2477629"/>
                <a:gd name="connsiteY5" fmla="*/ 851 h 2260487"/>
                <a:gd name="connsiteX6" fmla="*/ 2477630 w 2477629"/>
                <a:gd name="connsiteY6" fmla="*/ 0 h 2260487"/>
                <a:gd name="connsiteX7" fmla="*/ 2453041 w 2477629"/>
                <a:gd name="connsiteY7" fmla="*/ 2246584 h 2260487"/>
                <a:gd name="connsiteX8" fmla="*/ 2445435 w 2477629"/>
                <a:gd name="connsiteY8" fmla="*/ 2246630 h 2260487"/>
                <a:gd name="connsiteX9" fmla="*/ 2461970 w 2477629"/>
                <a:gd name="connsiteY9" fmla="*/ 17154 h 2260487"/>
                <a:gd name="connsiteX10" fmla="*/ 2017642 w 2477629"/>
                <a:gd name="connsiteY10" fmla="*/ 300598 h 2260487"/>
                <a:gd name="connsiteX11" fmla="*/ 1284725 w 2477629"/>
                <a:gd name="connsiteY11" fmla="*/ 1087143 h 2260487"/>
                <a:gd name="connsiteX12" fmla="*/ 655474 w 2477629"/>
                <a:gd name="connsiteY12" fmla="*/ 1418141 h 2260487"/>
                <a:gd name="connsiteX13" fmla="*/ 16086 w 2477629"/>
                <a:gd name="connsiteY13" fmla="*/ 2244920 h 2260487"/>
                <a:gd name="connsiteX14" fmla="*/ 2437736 w 2477629"/>
                <a:gd name="connsiteY14" fmla="*/ 2231202 h 226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77629" h="2260487">
                  <a:moveTo>
                    <a:pt x="0" y="2260488"/>
                  </a:moveTo>
                  <a:lnTo>
                    <a:pt x="302" y="2252418"/>
                  </a:lnTo>
                  <a:cubicBezTo>
                    <a:pt x="10616" y="1977222"/>
                    <a:pt x="70070" y="1796507"/>
                    <a:pt x="193064" y="1666426"/>
                  </a:cubicBezTo>
                  <a:cubicBezTo>
                    <a:pt x="306030" y="1547007"/>
                    <a:pt x="465188" y="1480667"/>
                    <a:pt x="649516" y="1403850"/>
                  </a:cubicBezTo>
                  <a:cubicBezTo>
                    <a:pt x="1008918" y="1254085"/>
                    <a:pt x="1501132" y="1048982"/>
                    <a:pt x="2004752" y="292033"/>
                  </a:cubicBezTo>
                  <a:cubicBezTo>
                    <a:pt x="2120557" y="117755"/>
                    <a:pt x="2276768" y="19792"/>
                    <a:pt x="2469042" y="851"/>
                  </a:cubicBezTo>
                  <a:lnTo>
                    <a:pt x="2477630" y="0"/>
                  </a:lnTo>
                  <a:lnTo>
                    <a:pt x="2453041" y="2246584"/>
                  </a:lnTo>
                  <a:lnTo>
                    <a:pt x="2445435" y="2246630"/>
                  </a:lnTo>
                  <a:close/>
                  <a:moveTo>
                    <a:pt x="2461970" y="17154"/>
                  </a:moveTo>
                  <a:cubicBezTo>
                    <a:pt x="2278470" y="37666"/>
                    <a:pt x="2129014" y="132990"/>
                    <a:pt x="2017642" y="300598"/>
                  </a:cubicBezTo>
                  <a:cubicBezTo>
                    <a:pt x="1793118" y="638049"/>
                    <a:pt x="1553398" y="895333"/>
                    <a:pt x="1284725" y="1087143"/>
                  </a:cubicBezTo>
                  <a:cubicBezTo>
                    <a:pt x="1053377" y="1252336"/>
                    <a:pt x="841976" y="1340419"/>
                    <a:pt x="655474" y="1418141"/>
                  </a:cubicBezTo>
                  <a:cubicBezTo>
                    <a:pt x="285030" y="1572502"/>
                    <a:pt x="39716" y="1674767"/>
                    <a:pt x="16086" y="2244920"/>
                  </a:cubicBezTo>
                  <a:lnTo>
                    <a:pt x="2437736" y="2231202"/>
                  </a:lnTo>
                  <a:close/>
                </a:path>
              </a:pathLst>
            </a:custGeom>
            <a:solidFill>
              <a:schemeClr val="bg1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78EF47-34A0-4AFC-8C39-0CC0AD04EB87}"/>
                </a:ext>
              </a:extLst>
            </p:cNvPr>
            <p:cNvSpPr/>
            <p:nvPr/>
          </p:nvSpPr>
          <p:spPr>
            <a:xfrm>
              <a:off x="9342711" y="5315533"/>
              <a:ext cx="652332" cy="561433"/>
            </a:xfrm>
            <a:custGeom>
              <a:avLst/>
              <a:gdLst>
                <a:gd name="connsiteX0" fmla="*/ 652332 w 652332"/>
                <a:gd name="connsiteY0" fmla="*/ 561433 h 561433"/>
                <a:gd name="connsiteX1" fmla="*/ 0 w 652332"/>
                <a:gd name="connsiteY1" fmla="*/ 561433 h 561433"/>
                <a:gd name="connsiteX2" fmla="*/ 326162 w 652332"/>
                <a:gd name="connsiteY2" fmla="*/ 0 h 56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2332" h="561433">
                  <a:moveTo>
                    <a:pt x="652332" y="561433"/>
                  </a:moveTo>
                  <a:lnTo>
                    <a:pt x="0" y="561433"/>
                  </a:lnTo>
                  <a:lnTo>
                    <a:pt x="326162" y="0"/>
                  </a:lnTo>
                  <a:close/>
                </a:path>
              </a:pathLst>
            </a:custGeom>
            <a:solidFill>
              <a:schemeClr val="accent2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992D7AF-BCB2-4554-8ABF-DFA162E02038}"/>
                </a:ext>
              </a:extLst>
            </p:cNvPr>
            <p:cNvSpPr/>
            <p:nvPr/>
          </p:nvSpPr>
          <p:spPr>
            <a:xfrm>
              <a:off x="8881477" y="5318164"/>
              <a:ext cx="652332" cy="561432"/>
            </a:xfrm>
            <a:custGeom>
              <a:avLst/>
              <a:gdLst>
                <a:gd name="connsiteX0" fmla="*/ 652332 w 652332"/>
                <a:gd name="connsiteY0" fmla="*/ 561433 h 561432"/>
                <a:gd name="connsiteX1" fmla="*/ 0 w 652332"/>
                <a:gd name="connsiteY1" fmla="*/ 561433 h 561432"/>
                <a:gd name="connsiteX2" fmla="*/ 326170 w 652332"/>
                <a:gd name="connsiteY2" fmla="*/ 0 h 56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2332" h="561432">
                  <a:moveTo>
                    <a:pt x="652332" y="561433"/>
                  </a:moveTo>
                  <a:lnTo>
                    <a:pt x="0" y="561433"/>
                  </a:lnTo>
                  <a:lnTo>
                    <a:pt x="326170" y="0"/>
                  </a:lnTo>
                  <a:close/>
                </a:path>
              </a:pathLst>
            </a:custGeom>
            <a:solidFill>
              <a:schemeClr val="accent2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0AEDC6C-AF72-4D98-A3DA-BF539F825F62}"/>
                </a:ext>
              </a:extLst>
            </p:cNvPr>
            <p:cNvSpPr/>
            <p:nvPr/>
          </p:nvSpPr>
          <p:spPr>
            <a:xfrm>
              <a:off x="10611064" y="5317839"/>
              <a:ext cx="1064472" cy="1118262"/>
            </a:xfrm>
            <a:custGeom>
              <a:avLst/>
              <a:gdLst>
                <a:gd name="connsiteX0" fmla="*/ 216098 w 1064472"/>
                <a:gd name="connsiteY0" fmla="*/ 1085487 h 1118262"/>
                <a:gd name="connsiteX1" fmla="*/ 1064472 w 1064472"/>
                <a:gd name="connsiteY1" fmla="*/ 573 h 1118262"/>
                <a:gd name="connsiteX2" fmla="*/ 1064472 w 1064472"/>
                <a:gd name="connsiteY2" fmla="*/ 0 h 1118262"/>
                <a:gd name="connsiteX3" fmla="*/ 0 w 1064472"/>
                <a:gd name="connsiteY3" fmla="*/ 0 h 1118262"/>
                <a:gd name="connsiteX4" fmla="*/ 0 w 1064472"/>
                <a:gd name="connsiteY4" fmla="*/ 1118263 h 1118262"/>
                <a:gd name="connsiteX5" fmla="*/ 0 w 1064472"/>
                <a:gd name="connsiteY5" fmla="*/ 1118263 h 1118262"/>
                <a:gd name="connsiteX6" fmla="*/ 216098 w 1064472"/>
                <a:gd name="connsiteY6" fmla="*/ 1085487 h 111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4472" h="1118262">
                  <a:moveTo>
                    <a:pt x="216098" y="1085487"/>
                  </a:moveTo>
                  <a:cubicBezTo>
                    <a:pt x="714734" y="961975"/>
                    <a:pt x="1064820" y="514274"/>
                    <a:pt x="1064472" y="573"/>
                  </a:cubicBezTo>
                  <a:lnTo>
                    <a:pt x="1064472" y="0"/>
                  </a:lnTo>
                  <a:lnTo>
                    <a:pt x="0" y="0"/>
                  </a:lnTo>
                  <a:lnTo>
                    <a:pt x="0" y="1118263"/>
                  </a:lnTo>
                  <a:lnTo>
                    <a:pt x="0" y="1118263"/>
                  </a:lnTo>
                  <a:cubicBezTo>
                    <a:pt x="72917" y="1114301"/>
                    <a:pt x="145285" y="1103329"/>
                    <a:pt x="216098" y="1085487"/>
                  </a:cubicBezTo>
                  <a:close/>
                </a:path>
              </a:pathLst>
            </a:custGeom>
            <a:solidFill>
              <a:schemeClr val="accent1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310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9F651AA-429A-4F12-B89D-CE357A17B18E}"/>
              </a:ext>
            </a:extLst>
          </p:cNvPr>
          <p:cNvGrpSpPr/>
          <p:nvPr userDrawn="1"/>
        </p:nvGrpSpPr>
        <p:grpSpPr>
          <a:xfrm>
            <a:off x="412203" y="4285741"/>
            <a:ext cx="1753152" cy="2364400"/>
            <a:chOff x="412203" y="4285741"/>
            <a:chExt cx="1753152" cy="23644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F96917D-396F-42BB-A076-A0C1BB57AA43}"/>
                </a:ext>
              </a:extLst>
            </p:cNvPr>
            <p:cNvSpPr/>
            <p:nvPr/>
          </p:nvSpPr>
          <p:spPr>
            <a:xfrm>
              <a:off x="412203" y="5308326"/>
              <a:ext cx="1354331" cy="1341815"/>
            </a:xfrm>
            <a:custGeom>
              <a:avLst/>
              <a:gdLst>
                <a:gd name="connsiteX0" fmla="*/ 1354331 w 1354331"/>
                <a:gd name="connsiteY0" fmla="*/ 0 h 1341815"/>
                <a:gd name="connsiteX1" fmla="*/ 953900 w 1354331"/>
                <a:gd name="connsiteY1" fmla="*/ 507682 h 1341815"/>
                <a:gd name="connsiteX2" fmla="*/ 150495 w 1354331"/>
                <a:gd name="connsiteY2" fmla="*/ 1200540 h 1341815"/>
                <a:gd name="connsiteX3" fmla="*/ 0 w 1354331"/>
                <a:gd name="connsiteY3" fmla="*/ 1341815 h 1341815"/>
                <a:gd name="connsiteX4" fmla="*/ 0 w 1354331"/>
                <a:gd name="connsiteY4" fmla="*/ 0 h 1341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4331" h="1341815">
                  <a:moveTo>
                    <a:pt x="1354331" y="0"/>
                  </a:moveTo>
                  <a:cubicBezTo>
                    <a:pt x="1333814" y="260899"/>
                    <a:pt x="1236031" y="384620"/>
                    <a:pt x="953900" y="507682"/>
                  </a:cubicBezTo>
                  <a:cubicBezTo>
                    <a:pt x="607676" y="660387"/>
                    <a:pt x="374847" y="861060"/>
                    <a:pt x="150495" y="1200540"/>
                  </a:cubicBezTo>
                  <a:cubicBezTo>
                    <a:pt x="112012" y="1258706"/>
                    <a:pt x="60479" y="1307082"/>
                    <a:pt x="0" y="13418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E5237B8-9BFC-4F4F-B6EA-E88F8D5723C7}"/>
                </a:ext>
              </a:extLst>
            </p:cNvPr>
            <p:cNvSpPr/>
            <p:nvPr/>
          </p:nvSpPr>
          <p:spPr>
            <a:xfrm>
              <a:off x="412241" y="4712652"/>
              <a:ext cx="775639" cy="595895"/>
            </a:xfrm>
            <a:custGeom>
              <a:avLst/>
              <a:gdLst>
                <a:gd name="connsiteX0" fmla="*/ 0 w 775639"/>
                <a:gd name="connsiteY0" fmla="*/ 198720 h 595895"/>
                <a:gd name="connsiteX1" fmla="*/ 590369 w 775639"/>
                <a:gd name="connsiteY1" fmla="*/ 0 h 595895"/>
                <a:gd name="connsiteX2" fmla="*/ 775640 w 775639"/>
                <a:gd name="connsiteY2" fmla="*/ 550545 h 595895"/>
                <a:gd name="connsiteX3" fmla="*/ 739216 w 775639"/>
                <a:gd name="connsiteY3" fmla="*/ 564442 h 595895"/>
                <a:gd name="connsiteX4" fmla="*/ 412061 w 775639"/>
                <a:gd name="connsiteY4" fmla="*/ 579682 h 595895"/>
                <a:gd name="connsiteX5" fmla="*/ 138694 w 775639"/>
                <a:gd name="connsiteY5" fmla="*/ 424605 h 595895"/>
                <a:gd name="connsiteX6" fmla="*/ 0 w 775639"/>
                <a:gd name="connsiteY6" fmla="*/ 198720 h 59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5639" h="595895">
                  <a:moveTo>
                    <a:pt x="0" y="198720"/>
                  </a:moveTo>
                  <a:lnTo>
                    <a:pt x="590369" y="0"/>
                  </a:lnTo>
                  <a:lnTo>
                    <a:pt x="775640" y="550545"/>
                  </a:lnTo>
                  <a:cubicBezTo>
                    <a:pt x="763657" y="555669"/>
                    <a:pt x="751380" y="560356"/>
                    <a:pt x="739216" y="564442"/>
                  </a:cubicBezTo>
                  <a:cubicBezTo>
                    <a:pt x="633798" y="600347"/>
                    <a:pt x="520361" y="605632"/>
                    <a:pt x="412061" y="579682"/>
                  </a:cubicBezTo>
                  <a:cubicBezTo>
                    <a:pt x="308202" y="554640"/>
                    <a:pt x="213476" y="500903"/>
                    <a:pt x="138694" y="424605"/>
                  </a:cubicBezTo>
                  <a:cubicBezTo>
                    <a:pt x="76067" y="360696"/>
                    <a:pt x="28659" y="283486"/>
                    <a:pt x="0" y="198720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BA7FD02-D910-4845-B318-060155DFC1AE}"/>
                </a:ext>
              </a:extLst>
            </p:cNvPr>
            <p:cNvSpPr/>
            <p:nvPr/>
          </p:nvSpPr>
          <p:spPr>
            <a:xfrm>
              <a:off x="1405613" y="4650615"/>
              <a:ext cx="759742" cy="657958"/>
            </a:xfrm>
            <a:custGeom>
              <a:avLst/>
              <a:gdLst>
                <a:gd name="connsiteX0" fmla="*/ 379866 w 759742"/>
                <a:gd name="connsiteY0" fmla="*/ 0 h 657958"/>
                <a:gd name="connsiteX1" fmla="*/ 569804 w 759742"/>
                <a:gd name="connsiteY1" fmla="*/ 328984 h 657958"/>
                <a:gd name="connsiteX2" fmla="*/ 759743 w 759742"/>
                <a:gd name="connsiteY2" fmla="*/ 657958 h 657958"/>
                <a:gd name="connsiteX3" fmla="*/ 379866 w 759742"/>
                <a:gd name="connsiteY3" fmla="*/ 657958 h 657958"/>
                <a:gd name="connsiteX4" fmla="*/ 0 w 759742"/>
                <a:gd name="connsiteY4" fmla="*/ 657958 h 657958"/>
                <a:gd name="connsiteX5" fmla="*/ 189938 w 759742"/>
                <a:gd name="connsiteY5" fmla="*/ 328984 h 657958"/>
                <a:gd name="connsiteX6" fmla="*/ 379866 w 759742"/>
                <a:gd name="connsiteY6" fmla="*/ 0 h 6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742" h="657958">
                  <a:moveTo>
                    <a:pt x="379866" y="0"/>
                  </a:moveTo>
                  <a:lnTo>
                    <a:pt x="569804" y="328984"/>
                  </a:lnTo>
                  <a:lnTo>
                    <a:pt x="759743" y="657958"/>
                  </a:lnTo>
                  <a:lnTo>
                    <a:pt x="379866" y="657958"/>
                  </a:lnTo>
                  <a:lnTo>
                    <a:pt x="0" y="657958"/>
                  </a:lnTo>
                  <a:lnTo>
                    <a:pt x="189938" y="328984"/>
                  </a:lnTo>
                  <a:lnTo>
                    <a:pt x="37986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24FE62B-91F7-46F3-BFDE-77ADB1D34C26}"/>
                </a:ext>
              </a:extLst>
            </p:cNvPr>
            <p:cNvSpPr/>
            <p:nvPr/>
          </p:nvSpPr>
          <p:spPr>
            <a:xfrm>
              <a:off x="1612553" y="4285741"/>
              <a:ext cx="355568" cy="355568"/>
            </a:xfrm>
            <a:custGeom>
              <a:avLst/>
              <a:gdLst>
                <a:gd name="connsiteX0" fmla="*/ 355568 w 355568"/>
                <a:gd name="connsiteY0" fmla="*/ 177784 h 355568"/>
                <a:gd name="connsiteX1" fmla="*/ 177784 w 355568"/>
                <a:gd name="connsiteY1" fmla="*/ 355568 h 355568"/>
                <a:gd name="connsiteX2" fmla="*/ 0 w 355568"/>
                <a:gd name="connsiteY2" fmla="*/ 177784 h 355568"/>
                <a:gd name="connsiteX3" fmla="*/ 177784 w 355568"/>
                <a:gd name="connsiteY3" fmla="*/ 0 h 355568"/>
                <a:gd name="connsiteX4" fmla="*/ 355568 w 355568"/>
                <a:gd name="connsiteY4" fmla="*/ 177784 h 3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568" h="355568">
                  <a:moveTo>
                    <a:pt x="355568" y="177784"/>
                  </a:moveTo>
                  <a:cubicBezTo>
                    <a:pt x="355568" y="275972"/>
                    <a:pt x="275972" y="355568"/>
                    <a:pt x="177784" y="355568"/>
                  </a:cubicBezTo>
                  <a:cubicBezTo>
                    <a:pt x="79597" y="355568"/>
                    <a:pt x="0" y="275972"/>
                    <a:pt x="0" y="177784"/>
                  </a:cubicBezTo>
                  <a:cubicBezTo>
                    <a:pt x="0" y="79597"/>
                    <a:pt x="79597" y="0"/>
                    <a:pt x="177784" y="0"/>
                  </a:cubicBezTo>
                  <a:cubicBezTo>
                    <a:pt x="275972" y="0"/>
                    <a:pt x="355568" y="79597"/>
                    <a:pt x="355568" y="17778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2486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8D068B-9FA9-49D8-9E2D-2469802DD124}"/>
              </a:ext>
            </a:extLst>
          </p:cNvPr>
          <p:cNvGrpSpPr/>
          <p:nvPr userDrawn="1"/>
        </p:nvGrpSpPr>
        <p:grpSpPr>
          <a:xfrm>
            <a:off x="333594" y="4067880"/>
            <a:ext cx="1686342" cy="2363341"/>
            <a:chOff x="333594" y="4067880"/>
            <a:chExt cx="1686342" cy="23633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2122F4C-8422-44D9-83DE-DD553A6E4792}"/>
                </a:ext>
              </a:extLst>
            </p:cNvPr>
            <p:cNvSpPr/>
            <p:nvPr/>
          </p:nvSpPr>
          <p:spPr>
            <a:xfrm>
              <a:off x="333594" y="4909526"/>
              <a:ext cx="1669258" cy="1521695"/>
            </a:xfrm>
            <a:custGeom>
              <a:avLst/>
              <a:gdLst>
                <a:gd name="connsiteX0" fmla="*/ 16629 w 1669258"/>
                <a:gd name="connsiteY0" fmla="*/ 9368 h 1521695"/>
                <a:gd name="connsiteX1" fmla="*/ 0 w 1669258"/>
                <a:gd name="connsiteY1" fmla="*/ 1521695 h 1521695"/>
                <a:gd name="connsiteX2" fmla="*/ 310957 w 1669258"/>
                <a:gd name="connsiteY2" fmla="*/ 1326585 h 1521695"/>
                <a:gd name="connsiteX3" fmla="*/ 1669258 w 1669258"/>
                <a:gd name="connsiteY3" fmla="*/ 0 h 152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258" h="1521695">
                  <a:moveTo>
                    <a:pt x="16629" y="9368"/>
                  </a:moveTo>
                  <a:lnTo>
                    <a:pt x="0" y="1521695"/>
                  </a:lnTo>
                  <a:cubicBezTo>
                    <a:pt x="121645" y="1509723"/>
                    <a:pt x="229643" y="1448906"/>
                    <a:pt x="310957" y="1326585"/>
                  </a:cubicBezTo>
                  <a:cubicBezTo>
                    <a:pt x="1000761" y="289772"/>
                    <a:pt x="1639881" y="783867"/>
                    <a:pt x="1669258" y="0"/>
                  </a:cubicBezTo>
                  <a:close/>
                </a:path>
              </a:pathLst>
            </a:custGeom>
            <a:solidFill>
              <a:schemeClr val="bg1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EB4D01-AD3A-4CAE-A850-FCD169B1428B}"/>
                </a:ext>
              </a:extLst>
            </p:cNvPr>
            <p:cNvSpPr/>
            <p:nvPr/>
          </p:nvSpPr>
          <p:spPr>
            <a:xfrm>
              <a:off x="1442653" y="4067880"/>
              <a:ext cx="577283" cy="577282"/>
            </a:xfrm>
            <a:custGeom>
              <a:avLst/>
              <a:gdLst>
                <a:gd name="connsiteX0" fmla="*/ 577283 w 577283"/>
                <a:gd name="connsiteY0" fmla="*/ 288641 h 577282"/>
                <a:gd name="connsiteX1" fmla="*/ 288642 w 577283"/>
                <a:gd name="connsiteY1" fmla="*/ 577283 h 577282"/>
                <a:gd name="connsiteX2" fmla="*/ 0 w 577283"/>
                <a:gd name="connsiteY2" fmla="*/ 288641 h 577282"/>
                <a:gd name="connsiteX3" fmla="*/ 288642 w 577283"/>
                <a:gd name="connsiteY3" fmla="*/ 0 h 577282"/>
                <a:gd name="connsiteX4" fmla="*/ 577283 w 577283"/>
                <a:gd name="connsiteY4" fmla="*/ 288641 h 57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283" h="577282">
                  <a:moveTo>
                    <a:pt x="577283" y="288641"/>
                  </a:moveTo>
                  <a:cubicBezTo>
                    <a:pt x="577283" y="448054"/>
                    <a:pt x="448054" y="577283"/>
                    <a:pt x="288642" y="577283"/>
                  </a:cubicBezTo>
                  <a:cubicBezTo>
                    <a:pt x="129229" y="577283"/>
                    <a:pt x="0" y="448054"/>
                    <a:pt x="0" y="288641"/>
                  </a:cubicBezTo>
                  <a:cubicBezTo>
                    <a:pt x="0" y="129229"/>
                    <a:pt x="129230" y="0"/>
                    <a:pt x="288642" y="0"/>
                  </a:cubicBezTo>
                  <a:cubicBezTo>
                    <a:pt x="448054" y="0"/>
                    <a:pt x="577283" y="129229"/>
                    <a:pt x="577283" y="288641"/>
                  </a:cubicBezTo>
                  <a:close/>
                </a:path>
              </a:pathLst>
            </a:custGeom>
            <a:solidFill>
              <a:schemeClr val="accent3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50496EA-417C-43FB-9C8D-2A18916FA270}"/>
                </a:ext>
              </a:extLst>
            </p:cNvPr>
            <p:cNvSpPr/>
            <p:nvPr/>
          </p:nvSpPr>
          <p:spPr>
            <a:xfrm>
              <a:off x="814260" y="4254365"/>
              <a:ext cx="861161" cy="652138"/>
            </a:xfrm>
            <a:custGeom>
              <a:avLst/>
              <a:gdLst>
                <a:gd name="connsiteX0" fmla="*/ 45910 w 861161"/>
                <a:gd name="connsiteY0" fmla="*/ 0 h 652138"/>
                <a:gd name="connsiteX1" fmla="*/ 861162 w 861161"/>
                <a:gd name="connsiteY1" fmla="*/ 397205 h 652138"/>
                <a:gd name="connsiteX2" fmla="*/ 254933 w 861161"/>
                <a:gd name="connsiteY2" fmla="*/ 606228 h 652138"/>
                <a:gd name="connsiteX3" fmla="*/ 45910 w 861161"/>
                <a:gd name="connsiteY3" fmla="*/ 0 h 65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1161" h="652138">
                  <a:moveTo>
                    <a:pt x="45910" y="0"/>
                  </a:moveTo>
                  <a:lnTo>
                    <a:pt x="861162" y="397205"/>
                  </a:lnTo>
                  <a:cubicBezTo>
                    <a:pt x="751476" y="622330"/>
                    <a:pt x="480059" y="715913"/>
                    <a:pt x="254933" y="606228"/>
                  </a:cubicBezTo>
                  <a:cubicBezTo>
                    <a:pt x="29808" y="496543"/>
                    <a:pt x="-63775" y="225125"/>
                    <a:pt x="45910" y="0"/>
                  </a:cubicBezTo>
                  <a:close/>
                </a:path>
              </a:pathLst>
            </a:custGeom>
            <a:solidFill>
              <a:schemeClr val="accent1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3575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945394-4FD3-4BC5-A401-C559143233F4}"/>
              </a:ext>
            </a:extLst>
          </p:cNvPr>
          <p:cNvGrpSpPr/>
          <p:nvPr userDrawn="1"/>
        </p:nvGrpSpPr>
        <p:grpSpPr>
          <a:xfrm>
            <a:off x="750096" y="4386472"/>
            <a:ext cx="1396502" cy="1988277"/>
            <a:chOff x="750096" y="4386472"/>
            <a:chExt cx="1396502" cy="19882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A057C7-0C39-4B91-A1FD-6007F42348A2}"/>
                </a:ext>
              </a:extLst>
            </p:cNvPr>
            <p:cNvSpPr/>
            <p:nvPr/>
          </p:nvSpPr>
          <p:spPr>
            <a:xfrm>
              <a:off x="1050511" y="4386472"/>
              <a:ext cx="884111" cy="1988277"/>
            </a:xfrm>
            <a:custGeom>
              <a:avLst/>
              <a:gdLst>
                <a:gd name="connsiteX0" fmla="*/ 0 w 884111"/>
                <a:gd name="connsiteY0" fmla="*/ 0 h 1988277"/>
                <a:gd name="connsiteX1" fmla="*/ 884111 w 884111"/>
                <a:gd name="connsiteY1" fmla="*/ 0 h 1988277"/>
                <a:gd name="connsiteX2" fmla="*/ 884111 w 884111"/>
                <a:gd name="connsiteY2" fmla="*/ 1988277 h 1988277"/>
                <a:gd name="connsiteX3" fmla="*/ 0 w 884111"/>
                <a:gd name="connsiteY3" fmla="*/ 1988277 h 198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988277">
                  <a:moveTo>
                    <a:pt x="0" y="0"/>
                  </a:moveTo>
                  <a:lnTo>
                    <a:pt x="884111" y="0"/>
                  </a:lnTo>
                  <a:lnTo>
                    <a:pt x="884111" y="1988277"/>
                  </a:lnTo>
                  <a:lnTo>
                    <a:pt x="0" y="1988277"/>
                  </a:lnTo>
                  <a:close/>
                </a:path>
              </a:pathLst>
            </a:custGeom>
            <a:solidFill>
              <a:schemeClr val="accent3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DB12E7A-54C1-4EC0-BB5E-BE2DED74C4A1}"/>
                </a:ext>
              </a:extLst>
            </p:cNvPr>
            <p:cNvSpPr/>
            <p:nvPr/>
          </p:nvSpPr>
          <p:spPr>
            <a:xfrm>
              <a:off x="750096" y="4636442"/>
              <a:ext cx="884111" cy="140652"/>
            </a:xfrm>
            <a:custGeom>
              <a:avLst/>
              <a:gdLst>
                <a:gd name="connsiteX0" fmla="*/ 0 w 884111"/>
                <a:gd name="connsiteY0" fmla="*/ 0 h 140652"/>
                <a:gd name="connsiteX1" fmla="*/ 884111 w 884111"/>
                <a:gd name="connsiteY1" fmla="*/ 0 h 140652"/>
                <a:gd name="connsiteX2" fmla="*/ 884111 w 884111"/>
                <a:gd name="connsiteY2" fmla="*/ 140652 h 140652"/>
                <a:gd name="connsiteX3" fmla="*/ 0 w 884111"/>
                <a:gd name="connsiteY3" fmla="*/ 140652 h 140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40652">
                  <a:moveTo>
                    <a:pt x="0" y="0"/>
                  </a:moveTo>
                  <a:lnTo>
                    <a:pt x="884111" y="0"/>
                  </a:lnTo>
                  <a:lnTo>
                    <a:pt x="884111" y="140652"/>
                  </a:lnTo>
                  <a:lnTo>
                    <a:pt x="0" y="140652"/>
                  </a:lnTo>
                  <a:close/>
                </a:path>
              </a:pathLst>
            </a:custGeom>
            <a:solidFill>
              <a:schemeClr val="bg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E69B03B-43F4-4F9B-9AB5-BA93510B9F19}"/>
                </a:ext>
              </a:extLst>
            </p:cNvPr>
            <p:cNvSpPr/>
            <p:nvPr/>
          </p:nvSpPr>
          <p:spPr>
            <a:xfrm>
              <a:off x="750096" y="4889903"/>
              <a:ext cx="884111" cy="140652"/>
            </a:xfrm>
            <a:custGeom>
              <a:avLst/>
              <a:gdLst>
                <a:gd name="connsiteX0" fmla="*/ 0 w 884111"/>
                <a:gd name="connsiteY0" fmla="*/ 0 h 140652"/>
                <a:gd name="connsiteX1" fmla="*/ 884111 w 884111"/>
                <a:gd name="connsiteY1" fmla="*/ 0 h 140652"/>
                <a:gd name="connsiteX2" fmla="*/ 884111 w 884111"/>
                <a:gd name="connsiteY2" fmla="*/ 140652 h 140652"/>
                <a:gd name="connsiteX3" fmla="*/ 0 w 884111"/>
                <a:gd name="connsiteY3" fmla="*/ 140652 h 140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40652">
                  <a:moveTo>
                    <a:pt x="0" y="0"/>
                  </a:moveTo>
                  <a:lnTo>
                    <a:pt x="884111" y="0"/>
                  </a:lnTo>
                  <a:lnTo>
                    <a:pt x="884111" y="140652"/>
                  </a:lnTo>
                  <a:lnTo>
                    <a:pt x="0" y="140652"/>
                  </a:lnTo>
                  <a:close/>
                </a:path>
              </a:pathLst>
            </a:custGeom>
            <a:solidFill>
              <a:schemeClr val="bg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C5F190-35A1-4A4A-828B-1E00396A0EEE}"/>
                </a:ext>
              </a:extLst>
            </p:cNvPr>
            <p:cNvSpPr/>
            <p:nvPr/>
          </p:nvSpPr>
          <p:spPr>
            <a:xfrm>
              <a:off x="803792" y="5686368"/>
              <a:ext cx="619713" cy="589931"/>
            </a:xfrm>
            <a:custGeom>
              <a:avLst/>
              <a:gdLst>
                <a:gd name="connsiteX0" fmla="*/ 0 w 619713"/>
                <a:gd name="connsiteY0" fmla="*/ 0 h 589931"/>
                <a:gd name="connsiteX1" fmla="*/ 619713 w 619713"/>
                <a:gd name="connsiteY1" fmla="*/ 0 h 589931"/>
                <a:gd name="connsiteX2" fmla="*/ 619713 w 619713"/>
                <a:gd name="connsiteY2" fmla="*/ 589931 h 589931"/>
                <a:gd name="connsiteX3" fmla="*/ 619396 w 619713"/>
                <a:gd name="connsiteY3" fmla="*/ 589931 h 589931"/>
                <a:gd name="connsiteX4" fmla="*/ 18142 w 619713"/>
                <a:gd name="connsiteY4" fmla="*/ 119760 h 589931"/>
                <a:gd name="connsiteX5" fmla="*/ 0 w 619713"/>
                <a:gd name="connsiteY5" fmla="*/ 0 h 58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713" h="589931">
                  <a:moveTo>
                    <a:pt x="0" y="0"/>
                  </a:moveTo>
                  <a:lnTo>
                    <a:pt x="619713" y="0"/>
                  </a:lnTo>
                  <a:lnTo>
                    <a:pt x="619713" y="589931"/>
                  </a:lnTo>
                  <a:lnTo>
                    <a:pt x="619396" y="589931"/>
                  </a:lnTo>
                  <a:cubicBezTo>
                    <a:pt x="335136" y="588869"/>
                    <a:pt x="87703" y="395380"/>
                    <a:pt x="18142" y="119760"/>
                  </a:cubicBezTo>
                  <a:cubicBezTo>
                    <a:pt x="8262" y="80516"/>
                    <a:pt x="2186" y="40410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B6D7761-0AD4-4E15-8606-8DED94365480}"/>
                </a:ext>
              </a:extLst>
            </p:cNvPr>
            <p:cNvSpPr/>
            <p:nvPr/>
          </p:nvSpPr>
          <p:spPr>
            <a:xfrm>
              <a:off x="1526885" y="5686368"/>
              <a:ext cx="619713" cy="589931"/>
            </a:xfrm>
            <a:custGeom>
              <a:avLst/>
              <a:gdLst>
                <a:gd name="connsiteX0" fmla="*/ 0 w 619713"/>
                <a:gd name="connsiteY0" fmla="*/ 0 h 589931"/>
                <a:gd name="connsiteX1" fmla="*/ 619713 w 619713"/>
                <a:gd name="connsiteY1" fmla="*/ 0 h 589931"/>
                <a:gd name="connsiteX2" fmla="*/ 619713 w 619713"/>
                <a:gd name="connsiteY2" fmla="*/ 589931 h 589931"/>
                <a:gd name="connsiteX3" fmla="*/ 619396 w 619713"/>
                <a:gd name="connsiteY3" fmla="*/ 589931 h 589931"/>
                <a:gd name="connsiteX4" fmla="*/ 18142 w 619713"/>
                <a:gd name="connsiteY4" fmla="*/ 119760 h 589931"/>
                <a:gd name="connsiteX5" fmla="*/ 0 w 619713"/>
                <a:gd name="connsiteY5" fmla="*/ 0 h 58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713" h="589931">
                  <a:moveTo>
                    <a:pt x="0" y="0"/>
                  </a:moveTo>
                  <a:lnTo>
                    <a:pt x="619713" y="0"/>
                  </a:lnTo>
                  <a:lnTo>
                    <a:pt x="619713" y="589931"/>
                  </a:lnTo>
                  <a:lnTo>
                    <a:pt x="619396" y="589931"/>
                  </a:lnTo>
                  <a:cubicBezTo>
                    <a:pt x="335136" y="588869"/>
                    <a:pt x="87703" y="395380"/>
                    <a:pt x="18142" y="119760"/>
                  </a:cubicBezTo>
                  <a:cubicBezTo>
                    <a:pt x="8262" y="80516"/>
                    <a:pt x="2186" y="4041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99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>
          <p15:clr>
            <a:srgbClr val="FBAE40"/>
          </p15:clr>
        </p15:guide>
        <p15:guide id="2" pos="497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C8FE81-5735-42BA-87F1-DA163126BB78}"/>
              </a:ext>
            </a:extLst>
          </p:cNvPr>
          <p:cNvGrpSpPr/>
          <p:nvPr userDrawn="1"/>
        </p:nvGrpSpPr>
        <p:grpSpPr>
          <a:xfrm>
            <a:off x="839788" y="631216"/>
            <a:ext cx="2237431" cy="2735899"/>
            <a:chOff x="865822" y="550830"/>
            <a:chExt cx="2656398" cy="324820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6986C9B-4CCE-42FF-8AAD-5457295EC0C5}"/>
                </a:ext>
              </a:extLst>
            </p:cNvPr>
            <p:cNvSpPr/>
            <p:nvPr/>
          </p:nvSpPr>
          <p:spPr>
            <a:xfrm>
              <a:off x="865822" y="2225582"/>
              <a:ext cx="1157097" cy="1167831"/>
            </a:xfrm>
            <a:custGeom>
              <a:avLst/>
              <a:gdLst>
                <a:gd name="connsiteX0" fmla="*/ 0 w 1157097"/>
                <a:gd name="connsiteY0" fmla="*/ 0 h 1167831"/>
                <a:gd name="connsiteX1" fmla="*/ 437807 w 1157097"/>
                <a:gd name="connsiteY1" fmla="*/ 345291 h 1167831"/>
                <a:gd name="connsiteX2" fmla="*/ 1035272 w 1157097"/>
                <a:gd name="connsiteY2" fmla="*/ 1038092 h 1167831"/>
                <a:gd name="connsiteX3" fmla="*/ 1157097 w 1157097"/>
                <a:gd name="connsiteY3" fmla="*/ 1167832 h 1167831"/>
                <a:gd name="connsiteX4" fmla="*/ 0 w 1157097"/>
                <a:gd name="connsiteY4" fmla="*/ 1167832 h 116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097" h="1167831">
                  <a:moveTo>
                    <a:pt x="0" y="0"/>
                  </a:moveTo>
                  <a:cubicBezTo>
                    <a:pt x="224971" y="17688"/>
                    <a:pt x="331661" y="102013"/>
                    <a:pt x="437807" y="345291"/>
                  </a:cubicBezTo>
                  <a:cubicBezTo>
                    <a:pt x="569490" y="643852"/>
                    <a:pt x="742522" y="844620"/>
                    <a:pt x="1035272" y="1038092"/>
                  </a:cubicBezTo>
                  <a:cubicBezTo>
                    <a:pt x="1085425" y="1071268"/>
                    <a:pt x="1127140" y="1115693"/>
                    <a:pt x="1157097" y="1167832"/>
                  </a:cubicBezTo>
                  <a:lnTo>
                    <a:pt x="0" y="116783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BA8051A-286F-4DC0-9033-2F6ED3BD30AB}"/>
                </a:ext>
              </a:extLst>
            </p:cNvPr>
            <p:cNvSpPr/>
            <p:nvPr/>
          </p:nvSpPr>
          <p:spPr>
            <a:xfrm>
              <a:off x="1764639" y="2631214"/>
              <a:ext cx="1157106" cy="1167822"/>
            </a:xfrm>
            <a:custGeom>
              <a:avLst/>
              <a:gdLst>
                <a:gd name="connsiteX0" fmla="*/ 1157107 w 1157106"/>
                <a:gd name="connsiteY0" fmla="*/ 1167822 h 1167822"/>
                <a:gd name="connsiteX1" fmla="*/ 719300 w 1157106"/>
                <a:gd name="connsiteY1" fmla="*/ 822532 h 1167822"/>
                <a:gd name="connsiteX2" fmla="*/ 121825 w 1157106"/>
                <a:gd name="connsiteY2" fmla="*/ 129740 h 1167822"/>
                <a:gd name="connsiteX3" fmla="*/ 0 w 1157106"/>
                <a:gd name="connsiteY3" fmla="*/ 0 h 1167822"/>
                <a:gd name="connsiteX4" fmla="*/ 1157107 w 1157106"/>
                <a:gd name="connsiteY4" fmla="*/ 0 h 11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106" h="1167822">
                  <a:moveTo>
                    <a:pt x="1157107" y="1167822"/>
                  </a:moveTo>
                  <a:cubicBezTo>
                    <a:pt x="932126" y="1150134"/>
                    <a:pt x="825437" y="1065809"/>
                    <a:pt x="719300" y="822532"/>
                  </a:cubicBezTo>
                  <a:cubicBezTo>
                    <a:pt x="587616" y="523970"/>
                    <a:pt x="414576" y="323202"/>
                    <a:pt x="121825" y="129740"/>
                  </a:cubicBezTo>
                  <a:cubicBezTo>
                    <a:pt x="71673" y="96564"/>
                    <a:pt x="29957" y="52139"/>
                    <a:pt x="0" y="0"/>
                  </a:cubicBezTo>
                  <a:lnTo>
                    <a:pt x="115710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4592F1-4806-4F5E-839B-30E40F378EB4}"/>
                </a:ext>
              </a:extLst>
            </p:cNvPr>
            <p:cNvSpPr/>
            <p:nvPr/>
          </p:nvSpPr>
          <p:spPr>
            <a:xfrm>
              <a:off x="2321261" y="2215353"/>
              <a:ext cx="1200959" cy="598093"/>
            </a:xfrm>
            <a:custGeom>
              <a:avLst/>
              <a:gdLst>
                <a:gd name="connsiteX0" fmla="*/ 1200960 w 1200959"/>
                <a:gd name="connsiteY0" fmla="*/ 598093 h 598093"/>
                <a:gd name="connsiteX1" fmla="*/ 598088 w 1200959"/>
                <a:gd name="connsiteY1" fmla="*/ 5 h 598093"/>
                <a:gd name="connsiteX2" fmla="*/ 0 w 1200959"/>
                <a:gd name="connsiteY2" fmla="*/ 598093 h 59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0959" h="598093">
                  <a:moveTo>
                    <a:pt x="1200960" y="598093"/>
                  </a:moveTo>
                  <a:cubicBezTo>
                    <a:pt x="1199639" y="266457"/>
                    <a:pt x="929724" y="-1316"/>
                    <a:pt x="598088" y="5"/>
                  </a:cubicBezTo>
                  <a:cubicBezTo>
                    <a:pt x="268319" y="1318"/>
                    <a:pt x="1313" y="268324"/>
                    <a:pt x="0" y="59809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5829615-7555-44DF-B735-CC693C28B9C4}"/>
                </a:ext>
              </a:extLst>
            </p:cNvPr>
            <p:cNvSpPr/>
            <p:nvPr/>
          </p:nvSpPr>
          <p:spPr>
            <a:xfrm>
              <a:off x="1444380" y="1296332"/>
              <a:ext cx="654634" cy="566928"/>
            </a:xfrm>
            <a:custGeom>
              <a:avLst/>
              <a:gdLst>
                <a:gd name="connsiteX0" fmla="*/ 327317 w 654634"/>
                <a:gd name="connsiteY0" fmla="*/ 0 h 566928"/>
                <a:gd name="connsiteX1" fmla="*/ 490976 w 654634"/>
                <a:gd name="connsiteY1" fmla="*/ 283464 h 566928"/>
                <a:gd name="connsiteX2" fmla="*/ 654634 w 654634"/>
                <a:gd name="connsiteY2" fmla="*/ 566928 h 566928"/>
                <a:gd name="connsiteX3" fmla="*/ 327317 w 654634"/>
                <a:gd name="connsiteY3" fmla="*/ 566928 h 566928"/>
                <a:gd name="connsiteX4" fmla="*/ 0 w 654634"/>
                <a:gd name="connsiteY4" fmla="*/ 566928 h 566928"/>
                <a:gd name="connsiteX5" fmla="*/ 163659 w 654634"/>
                <a:gd name="connsiteY5" fmla="*/ 283464 h 566928"/>
                <a:gd name="connsiteX6" fmla="*/ 327317 w 654634"/>
                <a:gd name="connsiteY6" fmla="*/ 0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34" h="566928">
                  <a:moveTo>
                    <a:pt x="327317" y="0"/>
                  </a:moveTo>
                  <a:lnTo>
                    <a:pt x="490976" y="283464"/>
                  </a:lnTo>
                  <a:lnTo>
                    <a:pt x="654634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9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C247127-CEBA-4B34-A9C2-62C7E64DE2A7}"/>
                </a:ext>
              </a:extLst>
            </p:cNvPr>
            <p:cNvSpPr/>
            <p:nvPr/>
          </p:nvSpPr>
          <p:spPr>
            <a:xfrm>
              <a:off x="2422359" y="550830"/>
              <a:ext cx="654634" cy="566927"/>
            </a:xfrm>
            <a:custGeom>
              <a:avLst/>
              <a:gdLst>
                <a:gd name="connsiteX0" fmla="*/ 327317 w 654634"/>
                <a:gd name="connsiteY0" fmla="*/ 0 h 566927"/>
                <a:gd name="connsiteX1" fmla="*/ 490976 w 654634"/>
                <a:gd name="connsiteY1" fmla="*/ 283464 h 566927"/>
                <a:gd name="connsiteX2" fmla="*/ 654634 w 654634"/>
                <a:gd name="connsiteY2" fmla="*/ 566928 h 566927"/>
                <a:gd name="connsiteX3" fmla="*/ 327317 w 654634"/>
                <a:gd name="connsiteY3" fmla="*/ 566928 h 566927"/>
                <a:gd name="connsiteX4" fmla="*/ 0 w 654634"/>
                <a:gd name="connsiteY4" fmla="*/ 566928 h 566927"/>
                <a:gd name="connsiteX5" fmla="*/ 163658 w 654634"/>
                <a:gd name="connsiteY5" fmla="*/ 283464 h 566927"/>
                <a:gd name="connsiteX6" fmla="*/ 327317 w 654634"/>
                <a:gd name="connsiteY6" fmla="*/ 0 h 5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34" h="566927">
                  <a:moveTo>
                    <a:pt x="327317" y="0"/>
                  </a:moveTo>
                  <a:lnTo>
                    <a:pt x="490976" y="283464"/>
                  </a:lnTo>
                  <a:lnTo>
                    <a:pt x="654634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8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C5B8255-CCD1-4D86-B5C7-1A8B9D2466FF}"/>
                </a:ext>
              </a:extLst>
            </p:cNvPr>
            <p:cNvSpPr/>
            <p:nvPr/>
          </p:nvSpPr>
          <p:spPr>
            <a:xfrm>
              <a:off x="2749676" y="834294"/>
              <a:ext cx="654624" cy="566928"/>
            </a:xfrm>
            <a:custGeom>
              <a:avLst/>
              <a:gdLst>
                <a:gd name="connsiteX0" fmla="*/ 327317 w 654624"/>
                <a:gd name="connsiteY0" fmla="*/ 0 h 566928"/>
                <a:gd name="connsiteX1" fmla="*/ 490976 w 654624"/>
                <a:gd name="connsiteY1" fmla="*/ 283464 h 566928"/>
                <a:gd name="connsiteX2" fmla="*/ 654625 w 654624"/>
                <a:gd name="connsiteY2" fmla="*/ 566928 h 566928"/>
                <a:gd name="connsiteX3" fmla="*/ 327317 w 654624"/>
                <a:gd name="connsiteY3" fmla="*/ 566928 h 566928"/>
                <a:gd name="connsiteX4" fmla="*/ 0 w 654624"/>
                <a:gd name="connsiteY4" fmla="*/ 566928 h 566928"/>
                <a:gd name="connsiteX5" fmla="*/ 163659 w 654624"/>
                <a:gd name="connsiteY5" fmla="*/ 283464 h 566928"/>
                <a:gd name="connsiteX6" fmla="*/ 327317 w 654624"/>
                <a:gd name="connsiteY6" fmla="*/ 0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24" h="566928">
                  <a:moveTo>
                    <a:pt x="327317" y="0"/>
                  </a:moveTo>
                  <a:lnTo>
                    <a:pt x="490976" y="283464"/>
                  </a:lnTo>
                  <a:lnTo>
                    <a:pt x="654625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9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7597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>
          <p15:clr>
            <a:srgbClr val="FBAE40"/>
          </p15:clr>
        </p15:guide>
        <p15:guide id="2" pos="497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alternativ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9389087" y="1437505"/>
            <a:ext cx="990782" cy="198162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3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296572" y="1548758"/>
            <a:ext cx="431536" cy="1735057"/>
            <a:chOff x="11870514" y="244569"/>
            <a:chExt cx="151518" cy="609202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9732645" y="4429125"/>
            <a:ext cx="1483339" cy="1469731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1837820" y="5558043"/>
            <a:ext cx="1472118" cy="745100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3843053"/>
            <a:ext cx="10512425" cy="586071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6957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alternativ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9389087" y="1437505"/>
            <a:ext cx="990782" cy="198162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2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296572" y="1548758"/>
            <a:ext cx="431536" cy="1735057"/>
            <a:chOff x="11870514" y="244569"/>
            <a:chExt cx="151518" cy="609202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9732645" y="4429125"/>
            <a:ext cx="1483339" cy="1469731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1837820" y="5558043"/>
            <a:ext cx="1472118" cy="745100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3843053"/>
            <a:ext cx="10512425" cy="586071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0250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alternativ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889BDD-A5DA-449C-9F32-411F60AB59E7}"/>
              </a:ext>
            </a:extLst>
          </p:cNvPr>
          <p:cNvSpPr/>
          <p:nvPr userDrawn="1"/>
        </p:nvSpPr>
        <p:spPr>
          <a:xfrm>
            <a:off x="6614160" y="0"/>
            <a:ext cx="55778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1DB9A8-CFC3-43D6-97EF-9821CEC4EB86}"/>
              </a:ext>
            </a:extLst>
          </p:cNvPr>
          <p:cNvSpPr/>
          <p:nvPr userDrawn="1"/>
        </p:nvSpPr>
        <p:spPr>
          <a:xfrm>
            <a:off x="7394606" y="2098115"/>
            <a:ext cx="3504111" cy="14913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A5564-B0D4-4D90-A4B6-A0C3339E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097088"/>
            <a:ext cx="4932362" cy="1735772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8863209" y="1651018"/>
            <a:ext cx="580592" cy="2334362"/>
            <a:chOff x="11870514" y="244569"/>
            <a:chExt cx="151518" cy="60920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925D05D-BADA-4CE4-87CE-12CFA0CDE945}"/>
              </a:ext>
            </a:extLst>
          </p:cNvPr>
          <p:cNvSpPr/>
          <p:nvPr userDrawn="1"/>
        </p:nvSpPr>
        <p:spPr>
          <a:xfrm>
            <a:off x="9431648" y="435724"/>
            <a:ext cx="1226389" cy="1226389"/>
          </a:xfrm>
          <a:custGeom>
            <a:avLst/>
            <a:gdLst>
              <a:gd name="connsiteX0" fmla="*/ 2139813 w 2139848"/>
              <a:gd name="connsiteY0" fmla="*/ 1069841 h 2139848"/>
              <a:gd name="connsiteX1" fmla="*/ 1069898 w 2139848"/>
              <a:gd name="connsiteY1" fmla="*/ 2139775 h 2139848"/>
              <a:gd name="connsiteX2" fmla="*/ -36 w 2139848"/>
              <a:gd name="connsiteY2" fmla="*/ 1069860 h 2139848"/>
              <a:gd name="connsiteX3" fmla="*/ 1069879 w 2139848"/>
              <a:gd name="connsiteY3" fmla="*/ -73 h 2139848"/>
              <a:gd name="connsiteX4" fmla="*/ 1069898 w 2139848"/>
              <a:gd name="connsiteY4" fmla="*/ -73 h 2139848"/>
              <a:gd name="connsiteX5" fmla="*/ 2139813 w 2139848"/>
              <a:gd name="connsiteY5" fmla="*/ 1069841 h 213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848" h="2139848">
                <a:moveTo>
                  <a:pt x="2139813" y="1069841"/>
                </a:moveTo>
                <a:cubicBezTo>
                  <a:pt x="2139818" y="1660744"/>
                  <a:pt x="1660801" y="2139770"/>
                  <a:pt x="1069898" y="2139775"/>
                </a:cubicBezTo>
                <a:cubicBezTo>
                  <a:pt x="478995" y="2139780"/>
                  <a:pt x="-30" y="1660763"/>
                  <a:pt x="-36" y="1069860"/>
                </a:cubicBezTo>
                <a:cubicBezTo>
                  <a:pt x="-41" y="478958"/>
                  <a:pt x="478976" y="-68"/>
                  <a:pt x="1069879" y="-73"/>
                </a:cubicBezTo>
                <a:cubicBezTo>
                  <a:pt x="1069886" y="-73"/>
                  <a:pt x="1069892" y="-73"/>
                  <a:pt x="1069898" y="-73"/>
                </a:cubicBezTo>
                <a:cubicBezTo>
                  <a:pt x="1660796" y="-73"/>
                  <a:pt x="2139813" y="478944"/>
                  <a:pt x="2139813" y="1069841"/>
                </a:cubicBezTo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7738557" y="4327499"/>
            <a:ext cx="1296934" cy="656431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C051F08-BCC2-42B7-A7D2-2EF1738B42C5}"/>
              </a:ext>
            </a:extLst>
          </p:cNvPr>
          <p:cNvSpPr/>
          <p:nvPr userDrawn="1"/>
        </p:nvSpPr>
        <p:spPr>
          <a:xfrm>
            <a:off x="10241991" y="4688420"/>
            <a:ext cx="1546225" cy="1674896"/>
          </a:xfrm>
          <a:custGeom>
            <a:avLst/>
            <a:gdLst>
              <a:gd name="connsiteX0" fmla="*/ 1442050 w 2031330"/>
              <a:gd name="connsiteY0" fmla="*/ 1615462 h 2200369"/>
              <a:gd name="connsiteX1" fmla="*/ -36 w 2031330"/>
              <a:gd name="connsiteY1" fmla="*/ 2200296 h 2200369"/>
              <a:gd name="connsiteX2" fmla="*/ -36 w 2031330"/>
              <a:gd name="connsiteY2" fmla="*/ -73 h 2200369"/>
              <a:gd name="connsiteX3" fmla="*/ 2025646 w 2031330"/>
              <a:gd name="connsiteY3" fmla="*/ -73 h 2200369"/>
              <a:gd name="connsiteX4" fmla="*/ 2031295 w 2031330"/>
              <a:gd name="connsiteY4" fmla="*/ 172500 h 2200369"/>
              <a:gd name="connsiteX5" fmla="*/ 1442050 w 2031330"/>
              <a:gd name="connsiteY5" fmla="*/ 1615462 h 2200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1330" h="2200369">
                <a:moveTo>
                  <a:pt x="1442050" y="1615462"/>
                </a:moveTo>
                <a:cubicBezTo>
                  <a:pt x="1063812" y="1991432"/>
                  <a:pt x="551738" y="2199097"/>
                  <a:pt x="-36" y="2200296"/>
                </a:cubicBezTo>
                <a:lnTo>
                  <a:pt x="-36" y="-73"/>
                </a:lnTo>
                <a:lnTo>
                  <a:pt x="2025646" y="-73"/>
                </a:lnTo>
                <a:cubicBezTo>
                  <a:pt x="2029456" y="52419"/>
                  <a:pt x="2031295" y="109026"/>
                  <a:pt x="2031295" y="172500"/>
                </a:cubicBezTo>
                <a:cubicBezTo>
                  <a:pt x="2031352" y="725150"/>
                  <a:pt x="1822011" y="1237671"/>
                  <a:pt x="1442050" y="161546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nb-NO"/>
              <a:t> </a:t>
            </a:r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4522678"/>
            <a:ext cx="4932362" cy="496725"/>
          </a:xfrm>
        </p:spPr>
        <p:txBody>
          <a:bodyPr>
            <a:normAutofit/>
          </a:bodyPr>
          <a:lstStyle>
            <a:lvl1pPr marL="0" indent="0">
              <a:buNone/>
              <a:defRPr b="0"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A8E95EAD-4D11-408C-A543-78867EDAC1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2964" y="5403520"/>
            <a:ext cx="4919186" cy="79725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1377541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6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alternativ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5564-B0D4-4D90-A4B6-A0C3339E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162" y="2097088"/>
            <a:ext cx="6300788" cy="1655761"/>
          </a:xfrm>
        </p:spPr>
        <p:txBody>
          <a:bodyPr anchor="b"/>
          <a:lstStyle>
            <a:lvl1pPr>
              <a:defRPr cap="all" baseline="0">
                <a:solidFill>
                  <a:schemeClr val="bg2"/>
                </a:solidFill>
              </a:defRPr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768927" y="5069545"/>
            <a:ext cx="407476" cy="1638320"/>
            <a:chOff x="11870514" y="244569"/>
            <a:chExt cx="151518" cy="609202"/>
          </a:xfrm>
          <a:solidFill>
            <a:schemeClr val="bg2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10624944" y="4676005"/>
            <a:ext cx="385955" cy="77193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3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11181162" y="5784447"/>
            <a:ext cx="562482" cy="557322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8205282" y="6199422"/>
            <a:ext cx="562481" cy="284695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6161" y="4522678"/>
            <a:ext cx="6300789" cy="496725"/>
          </a:xfrm>
        </p:spPr>
        <p:txBody>
          <a:bodyPr>
            <a:normAutofit/>
          </a:bodyPr>
          <a:lstStyle>
            <a:lvl1pPr marL="0" indent="0">
              <a:buNone/>
              <a:defRPr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A8E95EAD-4D11-408C-A543-78867EDAC1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25393" y="5403520"/>
            <a:ext cx="6283957" cy="79725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1218980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59" userDrawn="1">
          <p15:clr>
            <a:srgbClr val="FBAE40"/>
          </p15:clr>
        </p15:guide>
        <p15:guide id="2" pos="5428" userDrawn="1">
          <p15:clr>
            <a:srgbClr val="FBAE40"/>
          </p15:clr>
        </p15:guide>
        <p15:guide id="3" orient="horz" pos="236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10514012" cy="4103687"/>
          </a:xfrm>
        </p:spPr>
        <p:txBody>
          <a:bodyPr/>
          <a:lstStyle/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  <a:p>
            <a:pPr lvl="3"/>
            <a:r>
              <a:rPr lang="nb-NO" noProof="0" err="1"/>
              <a:t>Fourth</a:t>
            </a:r>
            <a:r>
              <a:rPr lang="nb-NO" noProof="0"/>
              <a:t> </a:t>
            </a:r>
            <a:r>
              <a:rPr lang="nb-NO" noProof="0" err="1"/>
              <a:t>level</a:t>
            </a:r>
            <a:endParaRPr lang="nb-NO" noProof="0"/>
          </a:p>
          <a:p>
            <a:pPr lvl="4"/>
            <a:r>
              <a:rPr lang="nb-NO" noProof="0"/>
              <a:t>Fifth </a:t>
            </a:r>
            <a:r>
              <a:rPr lang="nb-NO" noProof="0" err="1"/>
              <a:t>level</a:t>
            </a:r>
            <a:endParaRPr lang="nb-NO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894306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10514012" cy="410368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6927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to 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4932362" cy="4103687"/>
          </a:xfrm>
        </p:spPr>
        <p:txBody>
          <a:bodyPr/>
          <a:lstStyle/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  <a:p>
            <a:pPr lvl="3"/>
            <a:r>
              <a:rPr lang="nb-NO" noProof="0" err="1"/>
              <a:t>Fourth</a:t>
            </a:r>
            <a:r>
              <a:rPr lang="nb-NO" noProof="0"/>
              <a:t> </a:t>
            </a:r>
            <a:r>
              <a:rPr lang="nb-NO" noProof="0" err="1"/>
              <a:t>level</a:t>
            </a:r>
            <a:endParaRPr lang="nb-NO" noProof="0"/>
          </a:p>
          <a:p>
            <a:pPr lvl="4"/>
            <a:r>
              <a:rPr lang="nb-NO" noProof="0"/>
              <a:t>Fifth </a:t>
            </a:r>
            <a:r>
              <a:rPr lang="nb-NO" noProof="0" err="1"/>
              <a:t>level</a:t>
            </a:r>
            <a:endParaRPr lang="nb-NO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1E888E-743F-4571-9AFC-D2D0A84D79D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419851" y="2097088"/>
            <a:ext cx="4933950" cy="4103687"/>
          </a:xfrm>
        </p:spPr>
        <p:txBody>
          <a:bodyPr/>
          <a:lstStyle/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  <a:p>
            <a:pPr lvl="3"/>
            <a:r>
              <a:rPr lang="nb-NO" noProof="0" err="1"/>
              <a:t>Fourth</a:t>
            </a:r>
            <a:r>
              <a:rPr lang="nb-NO" noProof="0"/>
              <a:t> </a:t>
            </a:r>
            <a:r>
              <a:rPr lang="nb-NO" noProof="0" err="1"/>
              <a:t>level</a:t>
            </a:r>
            <a:endParaRPr lang="nb-NO" noProof="0"/>
          </a:p>
          <a:p>
            <a:pPr lvl="4"/>
            <a:r>
              <a:rPr lang="nb-NO" noProof="0"/>
              <a:t>Fifth </a:t>
            </a:r>
            <a:r>
              <a:rPr lang="nb-NO" noProof="0" err="1"/>
              <a:t>level</a:t>
            </a:r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019278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  <p15:guide id="2" pos="3636" userDrawn="1">
          <p15:clr>
            <a:srgbClr val="FBAE40"/>
          </p15:clr>
        </p15:guide>
        <p15:guide id="3" pos="4044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tre 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3060700" cy="4103687"/>
          </a:xfrm>
        </p:spPr>
        <p:txBody>
          <a:bodyPr/>
          <a:lstStyle/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  <a:p>
            <a:pPr lvl="3"/>
            <a:r>
              <a:rPr lang="nb-NO" noProof="0" err="1"/>
              <a:t>Fourth</a:t>
            </a:r>
            <a:r>
              <a:rPr lang="nb-NO" noProof="0"/>
              <a:t> </a:t>
            </a:r>
            <a:r>
              <a:rPr lang="nb-NO" noProof="0" err="1"/>
              <a:t>level</a:t>
            </a:r>
            <a:endParaRPr lang="nb-NO" noProof="0"/>
          </a:p>
          <a:p>
            <a:pPr lvl="4"/>
            <a:r>
              <a:rPr lang="nb-NO" noProof="0"/>
              <a:t>Fifth </a:t>
            </a:r>
            <a:r>
              <a:rPr lang="nb-NO" noProof="0" err="1"/>
              <a:t>level</a:t>
            </a:r>
            <a:endParaRPr lang="nb-NO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1E888E-743F-4571-9AFC-D2D0A84D79D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291513" y="2097088"/>
            <a:ext cx="3062287" cy="4103687"/>
          </a:xfrm>
        </p:spPr>
        <p:txBody>
          <a:bodyPr/>
          <a:lstStyle/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  <a:p>
            <a:pPr lvl="3"/>
            <a:r>
              <a:rPr lang="nb-NO" noProof="0" err="1"/>
              <a:t>Fourth</a:t>
            </a:r>
            <a:r>
              <a:rPr lang="nb-NO" noProof="0"/>
              <a:t> </a:t>
            </a:r>
            <a:r>
              <a:rPr lang="nb-NO" noProof="0" err="1"/>
              <a:t>level</a:t>
            </a:r>
            <a:endParaRPr lang="nb-NO" noProof="0"/>
          </a:p>
          <a:p>
            <a:pPr lvl="4"/>
            <a:r>
              <a:rPr lang="nb-NO" noProof="0"/>
              <a:t>Fifth </a:t>
            </a:r>
            <a:r>
              <a:rPr lang="nb-NO" noProof="0" err="1"/>
              <a:t>level</a:t>
            </a:r>
            <a:endParaRPr lang="nb-NO" noProof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B768B532-41DC-4774-AEC1-0AB166390D9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48187" y="2098677"/>
            <a:ext cx="3095625" cy="4103687"/>
          </a:xfrm>
        </p:spPr>
        <p:txBody>
          <a:bodyPr/>
          <a:lstStyle/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  <a:p>
            <a:pPr lvl="3"/>
            <a:r>
              <a:rPr lang="nb-NO" noProof="0" err="1"/>
              <a:t>Fourth</a:t>
            </a:r>
            <a:r>
              <a:rPr lang="nb-NO" noProof="0"/>
              <a:t> </a:t>
            </a:r>
            <a:r>
              <a:rPr lang="nb-NO" noProof="0" err="1"/>
              <a:t>level</a:t>
            </a:r>
            <a:endParaRPr lang="nb-NO" noProof="0"/>
          </a:p>
          <a:p>
            <a:pPr lvl="4"/>
            <a:r>
              <a:rPr lang="nb-NO" noProof="0"/>
              <a:t>Fifth </a:t>
            </a:r>
            <a:r>
              <a:rPr lang="nb-NO" noProof="0" err="1"/>
              <a:t>level</a:t>
            </a:r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55080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  <p15:guide id="2" pos="2457" userDrawn="1">
          <p15:clr>
            <a:srgbClr val="FBAE40"/>
          </p15:clr>
        </p15:guide>
        <p15:guide id="3" pos="5223" userDrawn="1">
          <p15:clr>
            <a:srgbClr val="FBAE40"/>
          </p15:clr>
        </p15:guide>
        <p15:guide id="4" pos="2865" userDrawn="1">
          <p15:clr>
            <a:srgbClr val="FBAE40"/>
          </p15:clr>
        </p15:guide>
        <p15:guide id="5" pos="4815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2519969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ekst altern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829F-C6B1-4E47-BE73-78ADAC85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012193"/>
            <a:ext cx="10512425" cy="992117"/>
          </a:xfrm>
        </p:spPr>
        <p:txBody>
          <a:bodyPr/>
          <a:lstStyle/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6F8E5-4F25-4B20-9C00-5D1EE30C2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4004310"/>
            <a:ext cx="10512425" cy="2196465"/>
          </a:xfrm>
        </p:spPr>
        <p:txBody>
          <a:bodyPr/>
          <a:lstStyle/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  <a:p>
            <a:pPr lvl="3"/>
            <a:r>
              <a:rPr lang="nb-NO" noProof="0" err="1"/>
              <a:t>Fourth</a:t>
            </a:r>
            <a:r>
              <a:rPr lang="nb-NO" noProof="0"/>
              <a:t> </a:t>
            </a:r>
            <a:r>
              <a:rPr lang="nb-NO" noProof="0" err="1"/>
              <a:t>level</a:t>
            </a:r>
            <a:endParaRPr lang="nb-NO" noProof="0"/>
          </a:p>
          <a:p>
            <a:pPr lvl="4"/>
            <a:r>
              <a:rPr lang="nb-NO" noProof="0"/>
              <a:t>Fifth </a:t>
            </a:r>
            <a:r>
              <a:rPr lang="nb-NO" noProof="0" err="1"/>
              <a:t>level</a:t>
            </a:r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9050520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bilde he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793A7B-AE56-C74D-83CD-6C0067FBC0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4E7DB-23CD-4B89-B557-9FC8FFE20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16817"/>
            <a:ext cx="10512425" cy="1183958"/>
          </a:xfrm>
        </p:spPr>
        <p:txBody>
          <a:bodyPr anchor="b"/>
          <a:lstStyle/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12259804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sj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D25A7A-261A-0B43-A8E9-F01017A8A1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64082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9166DD9E-55E8-7C4D-A3FB-F01421C541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70275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869A3281-93B9-D044-95C7-95EE88207E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6468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04C4C85B-DBC6-1C48-8254-CC69EED702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2661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E176FB11-84E3-7D49-9208-B88D1A3862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88854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51E255ED-408C-D643-901C-F53FAC7054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95047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23" name="Text Placeholder 43">
            <a:extLst>
              <a:ext uri="{FF2B5EF4-FFF2-40B4-BE49-F238E27FC236}">
                <a16:creationId xmlns:a16="http://schemas.microsoft.com/office/drawing/2014/main" id="{35CFAD26-538C-DC40-8739-EEB6E08278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4082" y="4625082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511DB-D674-420C-B7DB-FCE430DD6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78EE076-7091-4FDF-9F9F-12213C717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9788" y="1304925"/>
            <a:ext cx="10512425" cy="608014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sp>
        <p:nvSpPr>
          <p:cNvPr id="16" name="Text Placeholder 43">
            <a:extLst>
              <a:ext uri="{FF2B5EF4-FFF2-40B4-BE49-F238E27FC236}">
                <a16:creationId xmlns:a16="http://schemas.microsoft.com/office/drawing/2014/main" id="{5B6A213F-AF74-4411-8EC9-FBC6D18337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4489" y="4958953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</a:t>
            </a:r>
            <a:r>
              <a:rPr lang="nb-NO" noProof="0" err="1"/>
              <a:t>Hennesen</a:t>
            </a:r>
            <a:endParaRPr lang="nb-NO" noProof="0"/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AD9DFCE4-B57B-41AC-85B4-D7B137AA223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0275" y="4625082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18" name="Text Placeholder 43">
            <a:extLst>
              <a:ext uri="{FF2B5EF4-FFF2-40B4-BE49-F238E27FC236}">
                <a16:creationId xmlns:a16="http://schemas.microsoft.com/office/drawing/2014/main" id="{77751DDC-CE5B-46CC-99BB-D2098F0C40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70682" y="4958953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</a:t>
            </a:r>
            <a:r>
              <a:rPr lang="nb-NO" noProof="0" err="1"/>
              <a:t>Hennesen</a:t>
            </a:r>
            <a:endParaRPr lang="nb-NO" noProof="0"/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854A9599-0E03-4F99-A393-2B726FC1CF1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76468" y="4625082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0" name="Text Placeholder 43">
            <a:extLst>
              <a:ext uri="{FF2B5EF4-FFF2-40B4-BE49-F238E27FC236}">
                <a16:creationId xmlns:a16="http://schemas.microsoft.com/office/drawing/2014/main" id="{8A717B5A-B8B7-4B69-B200-CC98D5A8CE5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76875" y="4958953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</a:t>
            </a:r>
            <a:r>
              <a:rPr lang="nb-NO" noProof="0" err="1"/>
              <a:t>Hennesen</a:t>
            </a:r>
            <a:endParaRPr lang="nb-NO" noProof="0"/>
          </a:p>
        </p:txBody>
      </p:sp>
      <p:sp>
        <p:nvSpPr>
          <p:cNvPr id="21" name="Text Placeholder 43">
            <a:extLst>
              <a:ext uri="{FF2B5EF4-FFF2-40B4-BE49-F238E27FC236}">
                <a16:creationId xmlns:a16="http://schemas.microsoft.com/office/drawing/2014/main" id="{275E3578-3468-479F-967C-8596161142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82661" y="4625082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2" name="Text Placeholder 43">
            <a:extLst>
              <a:ext uri="{FF2B5EF4-FFF2-40B4-BE49-F238E27FC236}">
                <a16:creationId xmlns:a16="http://schemas.microsoft.com/office/drawing/2014/main" id="{D7680D0C-9FF8-4EA2-A750-FD4B1E08B93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83068" y="4958953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</a:t>
            </a:r>
            <a:r>
              <a:rPr lang="nb-NO" noProof="0" err="1"/>
              <a:t>Hennesen</a:t>
            </a:r>
            <a:endParaRPr lang="nb-NO" noProof="0"/>
          </a:p>
        </p:txBody>
      </p:sp>
      <p:sp>
        <p:nvSpPr>
          <p:cNvPr id="29" name="Text Placeholder 43">
            <a:extLst>
              <a:ext uri="{FF2B5EF4-FFF2-40B4-BE49-F238E27FC236}">
                <a16:creationId xmlns:a16="http://schemas.microsoft.com/office/drawing/2014/main" id="{2174DF87-DD9C-4F26-9739-C96B8CA14EC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88854" y="4625082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30" name="Text Placeholder 43">
            <a:extLst>
              <a:ext uri="{FF2B5EF4-FFF2-40B4-BE49-F238E27FC236}">
                <a16:creationId xmlns:a16="http://schemas.microsoft.com/office/drawing/2014/main" id="{6C5C1C35-FF3B-4752-9875-71C26C964E7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889261" y="4958953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</a:t>
            </a:r>
            <a:r>
              <a:rPr lang="nb-NO" noProof="0" err="1"/>
              <a:t>Hennesen</a:t>
            </a:r>
            <a:endParaRPr lang="nb-NO" noProof="0"/>
          </a:p>
        </p:txBody>
      </p:sp>
      <p:sp>
        <p:nvSpPr>
          <p:cNvPr id="31" name="Text Placeholder 43">
            <a:extLst>
              <a:ext uri="{FF2B5EF4-FFF2-40B4-BE49-F238E27FC236}">
                <a16:creationId xmlns:a16="http://schemas.microsoft.com/office/drawing/2014/main" id="{A518452F-E319-4DBC-B581-65606C70A8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95047" y="4625082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32" name="Text Placeholder 43">
            <a:extLst>
              <a:ext uri="{FF2B5EF4-FFF2-40B4-BE49-F238E27FC236}">
                <a16:creationId xmlns:a16="http://schemas.microsoft.com/office/drawing/2014/main" id="{A4039489-543D-4674-867A-98A71D5E040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95454" y="4958953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</a:t>
            </a:r>
            <a:r>
              <a:rPr lang="nb-NO" noProof="0" err="1"/>
              <a:t>Hennesen</a:t>
            </a:r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32842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FE7617F-1713-6E46-B84A-8052BACCF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9788" y="728663"/>
            <a:ext cx="6958012" cy="3959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8083-FE02-453F-821F-FBDFB3E243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9788" y="5083175"/>
            <a:ext cx="10512425" cy="1117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24453966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,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BDFA3C1-F872-0847-9544-A55FC81CE3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5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47144-F823-49DE-9E9C-B4AF1D0F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6475" y="2097088"/>
            <a:ext cx="3995737" cy="102711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E14F4-85CE-49B2-9FE4-DB9D47B886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56475" y="3124200"/>
            <a:ext cx="3995737" cy="307657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3626462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634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elside og tekst i b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DDC61C69-7FAC-EB45-A815-46BB221411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06C54D-ABD6-4B86-9BD8-3EF0CB9405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3457575"/>
            <a:ext cx="4583112" cy="27432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noProof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89121-44BA-433B-83C4-D11B94CAC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073" y="3838188"/>
            <a:ext cx="3884612" cy="901451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0D75F25-8BE2-4558-8378-251C0277BC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89074" y="4865300"/>
            <a:ext cx="3884612" cy="102711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19597979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487277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to 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4932362" cy="410368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1E888E-743F-4571-9AFC-D2D0A84D79D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419851" y="2097088"/>
            <a:ext cx="4933950" cy="410368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539213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  <p15:guide id="2" pos="3636" userDrawn="1">
          <p15:clr>
            <a:srgbClr val="FBAE40"/>
          </p15:clr>
        </p15:guide>
        <p15:guide id="3" pos="4044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AC0D0B-6F84-4D31-A25F-04E1D9B501A5}"/>
              </a:ext>
            </a:extLst>
          </p:cNvPr>
          <p:cNvGrpSpPr/>
          <p:nvPr userDrawn="1"/>
        </p:nvGrpSpPr>
        <p:grpSpPr>
          <a:xfrm>
            <a:off x="660300" y="2885033"/>
            <a:ext cx="3312004" cy="3338170"/>
            <a:chOff x="660300" y="2885033"/>
            <a:chExt cx="3312004" cy="333817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FFD3805-A73E-48C5-8D29-6B8002E43B18}"/>
                </a:ext>
              </a:extLst>
            </p:cNvPr>
            <p:cNvSpPr/>
            <p:nvPr/>
          </p:nvSpPr>
          <p:spPr>
            <a:xfrm>
              <a:off x="1395615" y="3633814"/>
              <a:ext cx="2576689" cy="2589389"/>
            </a:xfrm>
            <a:custGeom>
              <a:avLst/>
              <a:gdLst>
                <a:gd name="connsiteX0" fmla="*/ 2576690 w 2576689"/>
                <a:gd name="connsiteY0" fmla="*/ 2589389 h 2589389"/>
                <a:gd name="connsiteX1" fmla="*/ 0 w 2576689"/>
                <a:gd name="connsiteY1" fmla="*/ 2589389 h 2589389"/>
                <a:gd name="connsiteX2" fmla="*/ 0 w 2576689"/>
                <a:gd name="connsiteY2" fmla="*/ 0 h 2589389"/>
                <a:gd name="connsiteX3" fmla="*/ 11599 w 2576689"/>
                <a:gd name="connsiteY3" fmla="*/ 874 h 2589389"/>
                <a:gd name="connsiteX4" fmla="*/ 990588 w 2576689"/>
                <a:gd name="connsiteY4" fmla="*/ 766757 h 2589389"/>
                <a:gd name="connsiteX5" fmla="*/ 2290581 w 2576689"/>
                <a:gd name="connsiteY5" fmla="*/ 2273846 h 2589389"/>
                <a:gd name="connsiteX6" fmla="*/ 2568112 w 2576689"/>
                <a:gd name="connsiteY6" fmla="*/ 2573475 h 2589389"/>
                <a:gd name="connsiteX7" fmla="*/ 21579 w 2576689"/>
                <a:gd name="connsiteY7" fmla="*/ 2567810 h 2589389"/>
                <a:gd name="connsiteX8" fmla="*/ 2540286 w 2576689"/>
                <a:gd name="connsiteY8" fmla="*/ 2567810 h 2589389"/>
                <a:gd name="connsiteX9" fmla="*/ 2278539 w 2576689"/>
                <a:gd name="connsiteY9" fmla="*/ 2291757 h 2589389"/>
                <a:gd name="connsiteX10" fmla="*/ 970832 w 2576689"/>
                <a:gd name="connsiteY10" fmla="*/ 775431 h 2589389"/>
                <a:gd name="connsiteX11" fmla="*/ 21579 w 2576689"/>
                <a:gd name="connsiteY11" fmla="*/ 23273 h 258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76689" h="2589389">
                  <a:moveTo>
                    <a:pt x="2576690" y="2589389"/>
                  </a:moveTo>
                  <a:lnTo>
                    <a:pt x="0" y="2589389"/>
                  </a:lnTo>
                  <a:lnTo>
                    <a:pt x="0" y="0"/>
                  </a:lnTo>
                  <a:lnTo>
                    <a:pt x="11599" y="874"/>
                  </a:lnTo>
                  <a:cubicBezTo>
                    <a:pt x="516339" y="38983"/>
                    <a:pt x="754230" y="225083"/>
                    <a:pt x="990588" y="766757"/>
                  </a:cubicBezTo>
                  <a:cubicBezTo>
                    <a:pt x="1276956" y="1416219"/>
                    <a:pt x="1653591" y="1852801"/>
                    <a:pt x="2290581" y="2273846"/>
                  </a:cubicBezTo>
                  <a:cubicBezTo>
                    <a:pt x="2412450" y="2357045"/>
                    <a:pt x="2505780" y="2457831"/>
                    <a:pt x="2568112" y="2573475"/>
                  </a:cubicBezTo>
                  <a:close/>
                  <a:moveTo>
                    <a:pt x="21579" y="2567810"/>
                  </a:moveTo>
                  <a:lnTo>
                    <a:pt x="2540286" y="2567810"/>
                  </a:lnTo>
                  <a:cubicBezTo>
                    <a:pt x="2479745" y="2461866"/>
                    <a:pt x="2391776" y="2369065"/>
                    <a:pt x="2278539" y="2291757"/>
                  </a:cubicBezTo>
                  <a:cubicBezTo>
                    <a:pt x="1637935" y="1868327"/>
                    <a:pt x="1259024" y="1428994"/>
                    <a:pt x="970832" y="775431"/>
                  </a:cubicBezTo>
                  <a:cubicBezTo>
                    <a:pt x="740214" y="246921"/>
                    <a:pt x="508538" y="62655"/>
                    <a:pt x="21579" y="23273"/>
                  </a:cubicBezTo>
                  <a:close/>
                </a:path>
              </a:pathLst>
            </a:custGeom>
            <a:solidFill>
              <a:schemeClr val="tx1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B77F8E-5EE5-4409-A445-67FC53D39443}"/>
                </a:ext>
              </a:extLst>
            </p:cNvPr>
            <p:cNvSpPr/>
            <p:nvPr/>
          </p:nvSpPr>
          <p:spPr>
            <a:xfrm>
              <a:off x="1901726" y="5383573"/>
              <a:ext cx="727687" cy="626318"/>
            </a:xfrm>
            <a:custGeom>
              <a:avLst/>
              <a:gdLst>
                <a:gd name="connsiteX0" fmla="*/ 363860 w 727687"/>
                <a:gd name="connsiteY0" fmla="*/ 0 h 626318"/>
                <a:gd name="connsiteX1" fmla="*/ 727687 w 727687"/>
                <a:gd name="connsiteY1" fmla="*/ 626318 h 626318"/>
                <a:gd name="connsiteX2" fmla="*/ 0 w 727687"/>
                <a:gd name="connsiteY2" fmla="*/ 626318 h 626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687" h="626318">
                  <a:moveTo>
                    <a:pt x="363860" y="0"/>
                  </a:moveTo>
                  <a:lnTo>
                    <a:pt x="727687" y="626318"/>
                  </a:lnTo>
                  <a:lnTo>
                    <a:pt x="0" y="626318"/>
                  </a:lnTo>
                  <a:close/>
                </a:path>
              </a:pathLst>
            </a:custGeom>
            <a:solidFill>
              <a:schemeClr val="accent2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29F0D6-100E-48B8-8537-F06E249EB5EE}"/>
                </a:ext>
              </a:extLst>
            </p:cNvPr>
            <p:cNvSpPr/>
            <p:nvPr/>
          </p:nvSpPr>
          <p:spPr>
            <a:xfrm>
              <a:off x="2408149" y="5383573"/>
              <a:ext cx="727730" cy="626318"/>
            </a:xfrm>
            <a:custGeom>
              <a:avLst/>
              <a:gdLst>
                <a:gd name="connsiteX0" fmla="*/ 363860 w 727730"/>
                <a:gd name="connsiteY0" fmla="*/ 0 h 626318"/>
                <a:gd name="connsiteX1" fmla="*/ 727730 w 727730"/>
                <a:gd name="connsiteY1" fmla="*/ 626318 h 626318"/>
                <a:gd name="connsiteX2" fmla="*/ 0 w 727730"/>
                <a:gd name="connsiteY2" fmla="*/ 626318 h 626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730" h="626318">
                  <a:moveTo>
                    <a:pt x="363860" y="0"/>
                  </a:moveTo>
                  <a:lnTo>
                    <a:pt x="727730" y="626318"/>
                  </a:lnTo>
                  <a:lnTo>
                    <a:pt x="0" y="626318"/>
                  </a:lnTo>
                  <a:close/>
                </a:path>
              </a:pathLst>
            </a:custGeom>
            <a:solidFill>
              <a:schemeClr val="accent2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EF8AA0-24FF-46DD-861B-53C5A07732F4}"/>
                </a:ext>
              </a:extLst>
            </p:cNvPr>
            <p:cNvSpPr/>
            <p:nvPr/>
          </p:nvSpPr>
          <p:spPr>
            <a:xfrm>
              <a:off x="965548" y="2885033"/>
              <a:ext cx="882294" cy="1860137"/>
            </a:xfrm>
            <a:custGeom>
              <a:avLst/>
              <a:gdLst>
                <a:gd name="connsiteX0" fmla="*/ 882294 w 882294"/>
                <a:gd name="connsiteY0" fmla="*/ 0 h 1860137"/>
                <a:gd name="connsiteX1" fmla="*/ 882294 w 882294"/>
                <a:gd name="connsiteY1" fmla="*/ 0 h 1860137"/>
                <a:gd name="connsiteX2" fmla="*/ 1318 w 882294"/>
                <a:gd name="connsiteY2" fmla="*/ 979162 h 1860137"/>
                <a:gd name="connsiteX3" fmla="*/ 882294 w 882294"/>
                <a:gd name="connsiteY3" fmla="*/ 1860138 h 1860137"/>
                <a:gd name="connsiteX4" fmla="*/ 882294 w 882294"/>
                <a:gd name="connsiteY4" fmla="*/ 0 h 1860137"/>
                <a:gd name="connsiteX5" fmla="*/ 882294 w 882294"/>
                <a:gd name="connsiteY5" fmla="*/ 0 h 186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2294" h="1860137">
                  <a:moveTo>
                    <a:pt x="882294" y="0"/>
                  </a:moveTo>
                  <a:lnTo>
                    <a:pt x="882294" y="0"/>
                  </a:lnTo>
                  <a:cubicBezTo>
                    <a:pt x="368632" y="27113"/>
                    <a:pt x="-25795" y="465499"/>
                    <a:pt x="1318" y="979162"/>
                  </a:cubicBezTo>
                  <a:cubicBezTo>
                    <a:pt x="26431" y="1454922"/>
                    <a:pt x="406534" y="1835025"/>
                    <a:pt x="882294" y="1860138"/>
                  </a:cubicBezTo>
                  <a:lnTo>
                    <a:pt x="882294" y="0"/>
                  </a:lnTo>
                  <a:lnTo>
                    <a:pt x="882294" y="0"/>
                  </a:lnTo>
                  <a:close/>
                </a:path>
              </a:pathLst>
            </a:custGeom>
            <a:solidFill>
              <a:schemeClr val="accent3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3C69646-F568-4729-972C-0E5394F25F80}"/>
                </a:ext>
              </a:extLst>
            </p:cNvPr>
            <p:cNvSpPr/>
            <p:nvPr/>
          </p:nvSpPr>
          <p:spPr>
            <a:xfrm>
              <a:off x="660300" y="4764635"/>
              <a:ext cx="1187542" cy="1247501"/>
            </a:xfrm>
            <a:custGeom>
              <a:avLst/>
              <a:gdLst>
                <a:gd name="connsiteX0" fmla="*/ 1187543 w 1187542"/>
                <a:gd name="connsiteY0" fmla="*/ 1247501 h 1247501"/>
                <a:gd name="connsiteX1" fmla="*/ 1187543 w 1187542"/>
                <a:gd name="connsiteY1" fmla="*/ 1247501 h 1247501"/>
                <a:gd name="connsiteX2" fmla="*/ 1187543 w 1187542"/>
                <a:gd name="connsiteY2" fmla="*/ 0 h 1247501"/>
                <a:gd name="connsiteX3" fmla="*/ 0 w 1187542"/>
                <a:gd name="connsiteY3" fmla="*/ 0 h 1247501"/>
                <a:gd name="connsiteX4" fmla="*/ 0 w 1187542"/>
                <a:gd name="connsiteY4" fmla="*/ 637 h 1247501"/>
                <a:gd name="connsiteX5" fmla="*/ 946469 w 1187542"/>
                <a:gd name="connsiteY5" fmla="*/ 1210935 h 1247501"/>
                <a:gd name="connsiteX6" fmla="*/ 1187542 w 1187542"/>
                <a:gd name="connsiteY6" fmla="*/ 1247501 h 124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7542" h="1247501">
                  <a:moveTo>
                    <a:pt x="1187543" y="1247501"/>
                  </a:moveTo>
                  <a:lnTo>
                    <a:pt x="1187543" y="1247501"/>
                  </a:lnTo>
                  <a:lnTo>
                    <a:pt x="1187543" y="0"/>
                  </a:lnTo>
                  <a:lnTo>
                    <a:pt x="0" y="0"/>
                  </a:lnTo>
                  <a:lnTo>
                    <a:pt x="0" y="637"/>
                  </a:lnTo>
                  <a:cubicBezTo>
                    <a:pt x="2143" y="572850"/>
                    <a:pt x="391645" y="1070926"/>
                    <a:pt x="946469" y="1210935"/>
                  </a:cubicBezTo>
                  <a:cubicBezTo>
                    <a:pt x="1025466" y="1230837"/>
                    <a:pt x="1106197" y="1243083"/>
                    <a:pt x="1187542" y="1247501"/>
                  </a:cubicBezTo>
                  <a:close/>
                </a:path>
              </a:pathLst>
            </a:custGeom>
            <a:solidFill>
              <a:schemeClr val="bg2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3399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2A921C-B8BF-4561-8982-2D1A032AA17E}"/>
              </a:ext>
            </a:extLst>
          </p:cNvPr>
          <p:cNvGrpSpPr/>
          <p:nvPr userDrawn="1"/>
        </p:nvGrpSpPr>
        <p:grpSpPr>
          <a:xfrm>
            <a:off x="8730248" y="4495606"/>
            <a:ext cx="2972304" cy="1825959"/>
            <a:chOff x="8730248" y="4495606"/>
            <a:chExt cx="2972304" cy="182595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FB70C33-473A-4FBA-B104-7347AC4ECF1D}"/>
                </a:ext>
              </a:extLst>
            </p:cNvPr>
            <p:cNvSpPr/>
            <p:nvPr/>
          </p:nvSpPr>
          <p:spPr>
            <a:xfrm>
              <a:off x="10524563" y="4846082"/>
              <a:ext cx="874726" cy="1475483"/>
            </a:xfrm>
            <a:custGeom>
              <a:avLst/>
              <a:gdLst>
                <a:gd name="connsiteX0" fmla="*/ 0 w 874726"/>
                <a:gd name="connsiteY0" fmla="*/ 0 h 1475483"/>
                <a:gd name="connsiteX1" fmla="*/ 874726 w 874726"/>
                <a:gd name="connsiteY1" fmla="*/ 0 h 1475483"/>
                <a:gd name="connsiteX2" fmla="*/ 874726 w 874726"/>
                <a:gd name="connsiteY2" fmla="*/ 1475484 h 1475483"/>
                <a:gd name="connsiteX3" fmla="*/ 0 w 874726"/>
                <a:gd name="connsiteY3" fmla="*/ 1475484 h 14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726" h="1475483">
                  <a:moveTo>
                    <a:pt x="0" y="0"/>
                  </a:moveTo>
                  <a:lnTo>
                    <a:pt x="874726" y="0"/>
                  </a:lnTo>
                  <a:lnTo>
                    <a:pt x="874726" y="1475484"/>
                  </a:lnTo>
                  <a:lnTo>
                    <a:pt x="0" y="1475484"/>
                  </a:lnTo>
                  <a:close/>
                </a:path>
              </a:pathLst>
            </a:custGeom>
            <a:solidFill>
              <a:schemeClr val="accent4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5AAF6BB-5C96-42D5-BC42-4B3E5BF03DFE}"/>
                </a:ext>
              </a:extLst>
            </p:cNvPr>
            <p:cNvSpPr/>
            <p:nvPr/>
          </p:nvSpPr>
          <p:spPr>
            <a:xfrm>
              <a:off x="9172953" y="5935535"/>
              <a:ext cx="447227" cy="386030"/>
            </a:xfrm>
            <a:custGeom>
              <a:avLst/>
              <a:gdLst>
                <a:gd name="connsiteX0" fmla="*/ 223618 w 447227"/>
                <a:gd name="connsiteY0" fmla="*/ 0 h 386030"/>
                <a:gd name="connsiteX1" fmla="*/ 447227 w 447227"/>
                <a:gd name="connsiteY1" fmla="*/ 386031 h 386030"/>
                <a:gd name="connsiteX2" fmla="*/ 0 w 447227"/>
                <a:gd name="connsiteY2" fmla="*/ 386031 h 38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7227" h="386030">
                  <a:moveTo>
                    <a:pt x="223618" y="0"/>
                  </a:moveTo>
                  <a:lnTo>
                    <a:pt x="447227" y="386031"/>
                  </a:lnTo>
                  <a:lnTo>
                    <a:pt x="0" y="386031"/>
                  </a:lnTo>
                  <a:close/>
                </a:path>
              </a:pathLst>
            </a:custGeom>
            <a:solidFill>
              <a:schemeClr val="tx2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588BC80-2B36-46F4-8583-16176C3379F7}"/>
                </a:ext>
              </a:extLst>
            </p:cNvPr>
            <p:cNvSpPr/>
            <p:nvPr/>
          </p:nvSpPr>
          <p:spPr>
            <a:xfrm>
              <a:off x="8730248" y="4846082"/>
              <a:ext cx="1337151" cy="998350"/>
            </a:xfrm>
            <a:custGeom>
              <a:avLst/>
              <a:gdLst>
                <a:gd name="connsiteX0" fmla="*/ 0 w 1337151"/>
                <a:gd name="connsiteY0" fmla="*/ 0 h 998350"/>
                <a:gd name="connsiteX1" fmla="*/ 1337152 w 1337151"/>
                <a:gd name="connsiteY1" fmla="*/ 0 h 998350"/>
                <a:gd name="connsiteX2" fmla="*/ 1337152 w 1337151"/>
                <a:gd name="connsiteY2" fmla="*/ 998350 h 998350"/>
                <a:gd name="connsiteX3" fmla="*/ 0 w 1337151"/>
                <a:gd name="connsiteY3" fmla="*/ 998350 h 99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7151" h="998350">
                  <a:moveTo>
                    <a:pt x="0" y="0"/>
                  </a:moveTo>
                  <a:lnTo>
                    <a:pt x="1337152" y="0"/>
                  </a:lnTo>
                  <a:lnTo>
                    <a:pt x="1337152" y="998350"/>
                  </a:lnTo>
                  <a:lnTo>
                    <a:pt x="0" y="998350"/>
                  </a:lnTo>
                  <a:close/>
                </a:path>
              </a:pathLst>
            </a:custGeom>
            <a:solidFill>
              <a:schemeClr val="tx2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FE2ED06-723E-4085-97AF-63CFA4097EF3}"/>
                </a:ext>
              </a:extLst>
            </p:cNvPr>
            <p:cNvSpPr/>
            <p:nvPr/>
          </p:nvSpPr>
          <p:spPr>
            <a:xfrm>
              <a:off x="9508963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B553942-F495-40B9-9482-B2A1AB7C8D5F}"/>
                </a:ext>
              </a:extLst>
            </p:cNvPr>
            <p:cNvSpPr/>
            <p:nvPr/>
          </p:nvSpPr>
          <p:spPr>
            <a:xfrm>
              <a:off x="9915526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E56C9B-D98F-4C6A-8914-230A752FB809}"/>
                </a:ext>
              </a:extLst>
            </p:cNvPr>
            <p:cNvSpPr/>
            <p:nvPr/>
          </p:nvSpPr>
          <p:spPr>
            <a:xfrm>
              <a:off x="10367267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9BF9855-E9D6-4881-B7AB-23E8BB560929}"/>
                </a:ext>
              </a:extLst>
            </p:cNvPr>
            <p:cNvSpPr/>
            <p:nvPr userDrawn="1"/>
          </p:nvSpPr>
          <p:spPr>
            <a:xfrm>
              <a:off x="10810182" y="4495606"/>
              <a:ext cx="892370" cy="1493120"/>
            </a:xfrm>
            <a:custGeom>
              <a:avLst/>
              <a:gdLst>
                <a:gd name="connsiteX0" fmla="*/ 892371 w 892370"/>
                <a:gd name="connsiteY0" fmla="*/ 1493120 h 1493120"/>
                <a:gd name="connsiteX1" fmla="*/ 0 w 892370"/>
                <a:gd name="connsiteY1" fmla="*/ 1493120 h 1493120"/>
                <a:gd name="connsiteX2" fmla="*/ 0 w 892370"/>
                <a:gd name="connsiteY2" fmla="*/ 0 h 1493120"/>
                <a:gd name="connsiteX3" fmla="*/ 892371 w 892370"/>
                <a:gd name="connsiteY3" fmla="*/ 0 h 1493120"/>
                <a:gd name="connsiteX4" fmla="*/ 40229 w 892370"/>
                <a:gd name="connsiteY4" fmla="*/ 1452891 h 1493120"/>
                <a:gd name="connsiteX5" fmla="*/ 852142 w 892370"/>
                <a:gd name="connsiteY5" fmla="*/ 1452891 h 1493120"/>
                <a:gd name="connsiteX6" fmla="*/ 852142 w 892370"/>
                <a:gd name="connsiteY6" fmla="*/ 40229 h 1493120"/>
                <a:gd name="connsiteX7" fmla="*/ 40229 w 892370"/>
                <a:gd name="connsiteY7" fmla="*/ 40229 h 149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370" h="1493120">
                  <a:moveTo>
                    <a:pt x="892371" y="1493120"/>
                  </a:moveTo>
                  <a:lnTo>
                    <a:pt x="0" y="1493120"/>
                  </a:lnTo>
                  <a:lnTo>
                    <a:pt x="0" y="0"/>
                  </a:lnTo>
                  <a:lnTo>
                    <a:pt x="892371" y="0"/>
                  </a:lnTo>
                  <a:close/>
                  <a:moveTo>
                    <a:pt x="40229" y="1452891"/>
                  </a:moveTo>
                  <a:lnTo>
                    <a:pt x="852142" y="1452891"/>
                  </a:lnTo>
                  <a:lnTo>
                    <a:pt x="852142" y="40229"/>
                  </a:lnTo>
                  <a:lnTo>
                    <a:pt x="40229" y="40229"/>
                  </a:lnTo>
                  <a:close/>
                </a:path>
              </a:pathLst>
            </a:custGeom>
            <a:solidFill>
              <a:schemeClr val="accent4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0471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91F02B-B53B-4219-A213-FA244B1B9DF2}"/>
              </a:ext>
            </a:extLst>
          </p:cNvPr>
          <p:cNvGrpSpPr/>
          <p:nvPr userDrawn="1"/>
        </p:nvGrpSpPr>
        <p:grpSpPr>
          <a:xfrm>
            <a:off x="-193141" y="4703130"/>
            <a:ext cx="3851014" cy="2239479"/>
            <a:chOff x="-193141" y="4703130"/>
            <a:chExt cx="3851014" cy="2239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EDA9B97-14EE-4EFC-82F6-A0C048F043E8}"/>
                </a:ext>
              </a:extLst>
            </p:cNvPr>
            <p:cNvSpPr/>
            <p:nvPr/>
          </p:nvSpPr>
          <p:spPr>
            <a:xfrm>
              <a:off x="1076598" y="4703130"/>
              <a:ext cx="2581275" cy="2235450"/>
            </a:xfrm>
            <a:custGeom>
              <a:avLst/>
              <a:gdLst>
                <a:gd name="connsiteX0" fmla="*/ 2581275 w 2581275"/>
                <a:gd name="connsiteY0" fmla="*/ 2235451 h 2235450"/>
                <a:gd name="connsiteX1" fmla="*/ 0 w 2581275"/>
                <a:gd name="connsiteY1" fmla="*/ 2235451 h 2235450"/>
                <a:gd name="connsiteX2" fmla="*/ 1290638 w 2581275"/>
                <a:gd name="connsiteY2" fmla="*/ 0 h 2235450"/>
                <a:gd name="connsiteX3" fmla="*/ 16507 w 2581275"/>
                <a:gd name="connsiteY3" fmla="*/ 2225926 h 2235450"/>
                <a:gd name="connsiteX4" fmla="*/ 2564778 w 2581275"/>
                <a:gd name="connsiteY4" fmla="*/ 2225926 h 2235450"/>
                <a:gd name="connsiteX5" fmla="*/ 1290638 w 2581275"/>
                <a:gd name="connsiteY5" fmla="*/ 19050 h 223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1275" h="2235450">
                  <a:moveTo>
                    <a:pt x="2581275" y="2235451"/>
                  </a:moveTo>
                  <a:lnTo>
                    <a:pt x="0" y="2235451"/>
                  </a:lnTo>
                  <a:lnTo>
                    <a:pt x="1290638" y="0"/>
                  </a:lnTo>
                  <a:close/>
                  <a:moveTo>
                    <a:pt x="16507" y="2225926"/>
                  </a:moveTo>
                  <a:lnTo>
                    <a:pt x="2564778" y="2225926"/>
                  </a:lnTo>
                  <a:lnTo>
                    <a:pt x="1290638" y="1905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F77E99-435F-4373-904A-0B8840F0B5F4}"/>
                </a:ext>
              </a:extLst>
            </p:cNvPr>
            <p:cNvSpPr/>
            <p:nvPr/>
          </p:nvSpPr>
          <p:spPr>
            <a:xfrm>
              <a:off x="1577870" y="5551293"/>
              <a:ext cx="1378371" cy="1391136"/>
            </a:xfrm>
            <a:custGeom>
              <a:avLst/>
              <a:gdLst>
                <a:gd name="connsiteX0" fmla="*/ 0 w 1378371"/>
                <a:gd name="connsiteY0" fmla="*/ 0 h 1391136"/>
                <a:gd name="connsiteX1" fmla="*/ 521513 w 1378371"/>
                <a:gd name="connsiteY1" fmla="*/ 411318 h 1391136"/>
                <a:gd name="connsiteX2" fmla="*/ 1233230 w 1378371"/>
                <a:gd name="connsiteY2" fmla="*/ 1236583 h 1391136"/>
                <a:gd name="connsiteX3" fmla="*/ 1378372 w 1378371"/>
                <a:gd name="connsiteY3" fmla="*/ 1391136 h 1391136"/>
                <a:gd name="connsiteX4" fmla="*/ 0 w 1378371"/>
                <a:gd name="connsiteY4" fmla="*/ 1391136 h 1391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371" h="1391136">
                  <a:moveTo>
                    <a:pt x="0" y="0"/>
                  </a:moveTo>
                  <a:cubicBezTo>
                    <a:pt x="267995" y="21079"/>
                    <a:pt x="395078" y="121520"/>
                    <a:pt x="521513" y="411318"/>
                  </a:cubicBezTo>
                  <a:cubicBezTo>
                    <a:pt x="678380" y="766972"/>
                    <a:pt x="884501" y="1006126"/>
                    <a:pt x="1233230" y="1236583"/>
                  </a:cubicBezTo>
                  <a:cubicBezTo>
                    <a:pt x="1292984" y="1276098"/>
                    <a:pt x="1342684" y="1329021"/>
                    <a:pt x="1378372" y="1391136"/>
                  </a:cubicBezTo>
                  <a:lnTo>
                    <a:pt x="0" y="139113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4B90A55-43F2-44C4-8FA8-6B258D4852E8}"/>
                </a:ext>
              </a:extLst>
            </p:cNvPr>
            <p:cNvSpPr/>
            <p:nvPr/>
          </p:nvSpPr>
          <p:spPr>
            <a:xfrm>
              <a:off x="-193141" y="4721446"/>
              <a:ext cx="2564777" cy="2221163"/>
            </a:xfrm>
            <a:custGeom>
              <a:avLst/>
              <a:gdLst>
                <a:gd name="connsiteX0" fmla="*/ 1282389 w 2564777"/>
                <a:gd name="connsiteY0" fmla="*/ 2221163 h 2221163"/>
                <a:gd name="connsiteX1" fmla="*/ 0 w 2564777"/>
                <a:gd name="connsiteY1" fmla="*/ 2221163 h 2221163"/>
                <a:gd name="connsiteX2" fmla="*/ 641194 w 2564777"/>
                <a:gd name="connsiteY2" fmla="*/ 1110577 h 2221163"/>
                <a:gd name="connsiteX3" fmla="*/ 1282389 w 2564777"/>
                <a:gd name="connsiteY3" fmla="*/ 0 h 2221163"/>
                <a:gd name="connsiteX4" fmla="*/ 1923583 w 2564777"/>
                <a:gd name="connsiteY4" fmla="*/ 1110577 h 2221163"/>
                <a:gd name="connsiteX5" fmla="*/ 2564778 w 2564777"/>
                <a:gd name="connsiteY5" fmla="*/ 2221163 h 2221163"/>
                <a:gd name="connsiteX6" fmla="*/ 1282389 w 2564777"/>
                <a:gd name="connsiteY6" fmla="*/ 2221163 h 2221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777" h="2221163">
                  <a:moveTo>
                    <a:pt x="1282389" y="2221163"/>
                  </a:moveTo>
                  <a:lnTo>
                    <a:pt x="0" y="2221163"/>
                  </a:lnTo>
                  <a:lnTo>
                    <a:pt x="641194" y="1110577"/>
                  </a:lnTo>
                  <a:lnTo>
                    <a:pt x="1282389" y="0"/>
                  </a:lnTo>
                  <a:lnTo>
                    <a:pt x="1923583" y="1110577"/>
                  </a:lnTo>
                  <a:lnTo>
                    <a:pt x="2564778" y="2221163"/>
                  </a:lnTo>
                  <a:lnTo>
                    <a:pt x="1282389" y="222116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0744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678B2A-2F48-4D27-93CA-F25ECA71B716}"/>
              </a:ext>
            </a:extLst>
          </p:cNvPr>
          <p:cNvGrpSpPr/>
          <p:nvPr userDrawn="1"/>
        </p:nvGrpSpPr>
        <p:grpSpPr>
          <a:xfrm>
            <a:off x="553506" y="4275628"/>
            <a:ext cx="3020870" cy="2292828"/>
            <a:chOff x="553506" y="4275628"/>
            <a:chExt cx="3020870" cy="229282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5CD9FC8-2928-4A44-8CD6-48ACDB02C858}"/>
                </a:ext>
              </a:extLst>
            </p:cNvPr>
            <p:cNvSpPr/>
            <p:nvPr userDrawn="1"/>
          </p:nvSpPr>
          <p:spPr>
            <a:xfrm>
              <a:off x="2731107" y="5842664"/>
              <a:ext cx="843269" cy="725792"/>
            </a:xfrm>
            <a:custGeom>
              <a:avLst/>
              <a:gdLst>
                <a:gd name="connsiteX0" fmla="*/ 421635 w 843269"/>
                <a:gd name="connsiteY0" fmla="*/ 0 h 725792"/>
                <a:gd name="connsiteX1" fmla="*/ 843270 w 843269"/>
                <a:gd name="connsiteY1" fmla="*/ 725793 h 725792"/>
                <a:gd name="connsiteX2" fmla="*/ 0 w 843269"/>
                <a:gd name="connsiteY2" fmla="*/ 725793 h 7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3269" h="725792">
                  <a:moveTo>
                    <a:pt x="421635" y="0"/>
                  </a:moveTo>
                  <a:lnTo>
                    <a:pt x="843270" y="725793"/>
                  </a:lnTo>
                  <a:lnTo>
                    <a:pt x="0" y="725793"/>
                  </a:lnTo>
                  <a:close/>
                </a:path>
              </a:pathLst>
            </a:custGeom>
            <a:solidFill>
              <a:schemeClr val="accent1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6A6FA39-8755-4AD9-9AC7-36CB646BBCDB}"/>
                </a:ext>
              </a:extLst>
            </p:cNvPr>
            <p:cNvSpPr/>
            <p:nvPr userDrawn="1"/>
          </p:nvSpPr>
          <p:spPr>
            <a:xfrm>
              <a:off x="2144286" y="5842664"/>
              <a:ext cx="843269" cy="725792"/>
            </a:xfrm>
            <a:custGeom>
              <a:avLst/>
              <a:gdLst>
                <a:gd name="connsiteX0" fmla="*/ 421635 w 843269"/>
                <a:gd name="connsiteY0" fmla="*/ 0 h 725792"/>
                <a:gd name="connsiteX1" fmla="*/ 843270 w 843269"/>
                <a:gd name="connsiteY1" fmla="*/ 725793 h 725792"/>
                <a:gd name="connsiteX2" fmla="*/ 0 w 843269"/>
                <a:gd name="connsiteY2" fmla="*/ 725793 h 7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3269" h="725792">
                  <a:moveTo>
                    <a:pt x="421635" y="0"/>
                  </a:moveTo>
                  <a:lnTo>
                    <a:pt x="843270" y="725793"/>
                  </a:lnTo>
                  <a:lnTo>
                    <a:pt x="0" y="725793"/>
                  </a:lnTo>
                  <a:close/>
                </a:path>
              </a:pathLst>
            </a:custGeom>
            <a:solidFill>
              <a:schemeClr val="accent1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2EE18E7-8CC1-45D9-9E6D-94675A6D04AC}"/>
                </a:ext>
              </a:extLst>
            </p:cNvPr>
            <p:cNvSpPr/>
            <p:nvPr userDrawn="1"/>
          </p:nvSpPr>
          <p:spPr>
            <a:xfrm>
              <a:off x="553506" y="4275628"/>
              <a:ext cx="1596046" cy="1750762"/>
            </a:xfrm>
            <a:custGeom>
              <a:avLst/>
              <a:gdLst>
                <a:gd name="connsiteX0" fmla="*/ 9858 w 1596046"/>
                <a:gd name="connsiteY0" fmla="*/ 1733398 h 1750762"/>
                <a:gd name="connsiteX1" fmla="*/ 1596046 w 1596046"/>
                <a:gd name="connsiteY1" fmla="*/ 1750763 h 1750762"/>
                <a:gd name="connsiteX2" fmla="*/ 1391405 w 1596046"/>
                <a:gd name="connsiteY2" fmla="*/ 1424617 h 1750762"/>
                <a:gd name="connsiteX3" fmla="*/ 0 w 1596046"/>
                <a:gd name="connsiteY3" fmla="*/ 0 h 175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046" h="1750762">
                  <a:moveTo>
                    <a:pt x="9858" y="1733398"/>
                  </a:moveTo>
                  <a:lnTo>
                    <a:pt x="1596046" y="1750763"/>
                  </a:lnTo>
                  <a:cubicBezTo>
                    <a:pt x="1583472" y="1623166"/>
                    <a:pt x="1519749" y="1509891"/>
                    <a:pt x="1391405" y="1424617"/>
                  </a:cubicBezTo>
                  <a:cubicBezTo>
                    <a:pt x="303983" y="701128"/>
                    <a:pt x="822156" y="30813"/>
                    <a:pt x="0" y="0"/>
                  </a:cubicBezTo>
                  <a:close/>
                </a:path>
              </a:pathLst>
            </a:custGeom>
            <a:solidFill>
              <a:srgbClr val="1D43C6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C3C6A5D-2EAC-4E0C-851F-F5AFA7FFE4B4}"/>
                </a:ext>
              </a:extLst>
            </p:cNvPr>
            <p:cNvSpPr/>
            <p:nvPr userDrawn="1"/>
          </p:nvSpPr>
          <p:spPr>
            <a:xfrm>
              <a:off x="2261358" y="5121669"/>
              <a:ext cx="1142748" cy="569248"/>
            </a:xfrm>
            <a:custGeom>
              <a:avLst/>
              <a:gdLst>
                <a:gd name="connsiteX0" fmla="*/ 8 w 1142748"/>
                <a:gd name="connsiteY0" fmla="*/ 0 h 569248"/>
                <a:gd name="connsiteX1" fmla="*/ 1142749 w 1142748"/>
                <a:gd name="connsiteY1" fmla="*/ 0 h 569248"/>
                <a:gd name="connsiteX2" fmla="*/ 569244 w 1142748"/>
                <a:gd name="connsiteY2" fmla="*/ 569244 h 569248"/>
                <a:gd name="connsiteX3" fmla="*/ 0 w 1142748"/>
                <a:gd name="connsiteY3" fmla="*/ 0 h 56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748" h="569248">
                  <a:moveTo>
                    <a:pt x="8" y="0"/>
                  </a:moveTo>
                  <a:lnTo>
                    <a:pt x="1142749" y="0"/>
                  </a:lnTo>
                  <a:cubicBezTo>
                    <a:pt x="1141572" y="315561"/>
                    <a:pt x="884806" y="570420"/>
                    <a:pt x="569244" y="569244"/>
                  </a:cubicBezTo>
                  <a:cubicBezTo>
                    <a:pt x="255345" y="568074"/>
                    <a:pt x="1170" y="3138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04C87B-AF0D-4CA8-9EF0-3E415581B6D5}"/>
                </a:ext>
              </a:extLst>
            </p:cNvPr>
            <p:cNvSpPr/>
            <p:nvPr userDrawn="1"/>
          </p:nvSpPr>
          <p:spPr>
            <a:xfrm>
              <a:off x="2258379" y="5118722"/>
              <a:ext cx="1148706" cy="577296"/>
            </a:xfrm>
            <a:custGeom>
              <a:avLst/>
              <a:gdLst>
                <a:gd name="connsiteX0" fmla="*/ 574365 w 1148706"/>
                <a:gd name="connsiteY0" fmla="*/ 577296 h 577296"/>
                <a:gd name="connsiteX1" fmla="*/ 0 w 1148706"/>
                <a:gd name="connsiteY1" fmla="*/ 2979 h 577296"/>
                <a:gd name="connsiteX2" fmla="*/ 2947 w 1148706"/>
                <a:gd name="connsiteY2" fmla="*/ 2979 h 577296"/>
                <a:gd name="connsiteX3" fmla="*/ 2947 w 1148706"/>
                <a:gd name="connsiteY3" fmla="*/ 0 h 577296"/>
                <a:gd name="connsiteX4" fmla="*/ 1148706 w 1148706"/>
                <a:gd name="connsiteY4" fmla="*/ 0 h 577296"/>
                <a:gd name="connsiteX5" fmla="*/ 1148706 w 1148706"/>
                <a:gd name="connsiteY5" fmla="*/ 2979 h 577296"/>
                <a:gd name="connsiteX6" fmla="*/ 574365 w 1148706"/>
                <a:gd name="connsiteY6" fmla="*/ 577296 h 577296"/>
                <a:gd name="connsiteX7" fmla="*/ 5965 w 1148706"/>
                <a:gd name="connsiteY7" fmla="*/ 5966 h 577296"/>
                <a:gd name="connsiteX8" fmla="*/ 576478 w 1148706"/>
                <a:gd name="connsiteY8" fmla="*/ 572228 h 577296"/>
                <a:gd name="connsiteX9" fmla="*/ 1142741 w 1148706"/>
                <a:gd name="connsiteY9" fmla="*/ 5966 h 57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8706" h="577296">
                  <a:moveTo>
                    <a:pt x="574365" y="577296"/>
                  </a:moveTo>
                  <a:cubicBezTo>
                    <a:pt x="257318" y="576942"/>
                    <a:pt x="381" y="320026"/>
                    <a:pt x="0" y="2979"/>
                  </a:cubicBezTo>
                  <a:lnTo>
                    <a:pt x="2947" y="2979"/>
                  </a:lnTo>
                  <a:lnTo>
                    <a:pt x="2947" y="0"/>
                  </a:lnTo>
                  <a:lnTo>
                    <a:pt x="1148706" y="0"/>
                  </a:lnTo>
                  <a:lnTo>
                    <a:pt x="1148706" y="2979"/>
                  </a:lnTo>
                  <a:cubicBezTo>
                    <a:pt x="1148330" y="320019"/>
                    <a:pt x="891405" y="576933"/>
                    <a:pt x="574365" y="577296"/>
                  </a:cubicBezTo>
                  <a:close/>
                  <a:moveTo>
                    <a:pt x="5965" y="5966"/>
                  </a:moveTo>
                  <a:cubicBezTo>
                    <a:pt x="7139" y="319878"/>
                    <a:pt x="262566" y="573402"/>
                    <a:pt x="576478" y="572228"/>
                  </a:cubicBezTo>
                  <a:cubicBezTo>
                    <a:pt x="888732" y="571061"/>
                    <a:pt x="1141573" y="318219"/>
                    <a:pt x="1142741" y="5966"/>
                  </a:cubicBezTo>
                  <a:close/>
                </a:path>
              </a:pathLst>
            </a:custGeom>
            <a:solidFill>
              <a:srgbClr val="FBAC66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905877-2A9A-461C-9C7A-17DBCB0BB485}"/>
                </a:ext>
              </a:extLst>
            </p:cNvPr>
            <p:cNvSpPr/>
            <p:nvPr userDrawn="1"/>
          </p:nvSpPr>
          <p:spPr>
            <a:xfrm>
              <a:off x="553506" y="4275628"/>
              <a:ext cx="1596046" cy="1750762"/>
            </a:xfrm>
            <a:custGeom>
              <a:avLst/>
              <a:gdLst>
                <a:gd name="connsiteX0" fmla="*/ 9858 w 1596046"/>
                <a:gd name="connsiteY0" fmla="*/ 1733390 h 1750762"/>
                <a:gd name="connsiteX1" fmla="*/ 1596046 w 1596046"/>
                <a:gd name="connsiteY1" fmla="*/ 1750763 h 1750762"/>
                <a:gd name="connsiteX2" fmla="*/ 1391405 w 1596046"/>
                <a:gd name="connsiteY2" fmla="*/ 1424617 h 1750762"/>
                <a:gd name="connsiteX3" fmla="*/ 0 w 1596046"/>
                <a:gd name="connsiteY3" fmla="*/ 0 h 175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046" h="1750762">
                  <a:moveTo>
                    <a:pt x="9858" y="1733390"/>
                  </a:moveTo>
                  <a:lnTo>
                    <a:pt x="1596046" y="1750763"/>
                  </a:lnTo>
                  <a:cubicBezTo>
                    <a:pt x="1583472" y="1623166"/>
                    <a:pt x="1519749" y="1509883"/>
                    <a:pt x="1391405" y="1424617"/>
                  </a:cubicBezTo>
                  <a:cubicBezTo>
                    <a:pt x="303983" y="701120"/>
                    <a:pt x="822156" y="308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0072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83404B-9696-4894-8EBB-5A5ADB66B4C6}"/>
              </a:ext>
            </a:extLst>
          </p:cNvPr>
          <p:cNvGrpSpPr/>
          <p:nvPr userDrawn="1"/>
        </p:nvGrpSpPr>
        <p:grpSpPr>
          <a:xfrm>
            <a:off x="1002014" y="668472"/>
            <a:ext cx="2173294" cy="2346804"/>
            <a:chOff x="1002014" y="668472"/>
            <a:chExt cx="2173294" cy="234680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853E15-4F9F-40AD-AC61-5A3023E3CE69}"/>
                </a:ext>
              </a:extLst>
            </p:cNvPr>
            <p:cNvSpPr/>
            <p:nvPr userDrawn="1"/>
          </p:nvSpPr>
          <p:spPr>
            <a:xfrm>
              <a:off x="1769489" y="953964"/>
              <a:ext cx="393799" cy="393799"/>
            </a:xfrm>
            <a:custGeom>
              <a:avLst/>
              <a:gdLst>
                <a:gd name="connsiteX0" fmla="*/ 393799 w 393799"/>
                <a:gd name="connsiteY0" fmla="*/ 196900 h 393799"/>
                <a:gd name="connsiteX1" fmla="*/ 196900 w 393799"/>
                <a:gd name="connsiteY1" fmla="*/ 393799 h 393799"/>
                <a:gd name="connsiteX2" fmla="*/ 0 w 393799"/>
                <a:gd name="connsiteY2" fmla="*/ 196900 h 393799"/>
                <a:gd name="connsiteX3" fmla="*/ 196900 w 393799"/>
                <a:gd name="connsiteY3" fmla="*/ 0 h 393799"/>
                <a:gd name="connsiteX4" fmla="*/ 393799 w 393799"/>
                <a:gd name="connsiteY4" fmla="*/ 196900 h 39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99" h="393799">
                  <a:moveTo>
                    <a:pt x="393799" y="196900"/>
                  </a:moveTo>
                  <a:cubicBezTo>
                    <a:pt x="393799" y="305644"/>
                    <a:pt x="305644" y="393799"/>
                    <a:pt x="196900" y="393799"/>
                  </a:cubicBezTo>
                  <a:cubicBezTo>
                    <a:pt x="88155" y="393799"/>
                    <a:pt x="0" y="305644"/>
                    <a:pt x="0" y="196900"/>
                  </a:cubicBezTo>
                  <a:cubicBezTo>
                    <a:pt x="0" y="88155"/>
                    <a:pt x="88155" y="0"/>
                    <a:pt x="196900" y="0"/>
                  </a:cubicBezTo>
                  <a:cubicBezTo>
                    <a:pt x="305644" y="0"/>
                    <a:pt x="393799" y="88155"/>
                    <a:pt x="393799" y="196900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ACC864-1604-4E31-BB73-59849F948F41}"/>
                </a:ext>
              </a:extLst>
            </p:cNvPr>
            <p:cNvSpPr/>
            <p:nvPr userDrawn="1"/>
          </p:nvSpPr>
          <p:spPr>
            <a:xfrm>
              <a:off x="2781509" y="1734600"/>
              <a:ext cx="393799" cy="393799"/>
            </a:xfrm>
            <a:custGeom>
              <a:avLst/>
              <a:gdLst>
                <a:gd name="connsiteX0" fmla="*/ 393800 w 393799"/>
                <a:gd name="connsiteY0" fmla="*/ 196900 h 393799"/>
                <a:gd name="connsiteX1" fmla="*/ 196900 w 393799"/>
                <a:gd name="connsiteY1" fmla="*/ 393799 h 393799"/>
                <a:gd name="connsiteX2" fmla="*/ 0 w 393799"/>
                <a:gd name="connsiteY2" fmla="*/ 196900 h 393799"/>
                <a:gd name="connsiteX3" fmla="*/ 196900 w 393799"/>
                <a:gd name="connsiteY3" fmla="*/ 0 h 393799"/>
                <a:gd name="connsiteX4" fmla="*/ 393800 w 393799"/>
                <a:gd name="connsiteY4" fmla="*/ 196900 h 39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99" h="393799">
                  <a:moveTo>
                    <a:pt x="393800" y="196900"/>
                  </a:moveTo>
                  <a:cubicBezTo>
                    <a:pt x="393800" y="305644"/>
                    <a:pt x="305645" y="393799"/>
                    <a:pt x="196900" y="393799"/>
                  </a:cubicBezTo>
                  <a:cubicBezTo>
                    <a:pt x="88155" y="393799"/>
                    <a:pt x="0" y="305644"/>
                    <a:pt x="0" y="196900"/>
                  </a:cubicBezTo>
                  <a:cubicBezTo>
                    <a:pt x="0" y="88155"/>
                    <a:pt x="88155" y="0"/>
                    <a:pt x="196900" y="0"/>
                  </a:cubicBezTo>
                  <a:cubicBezTo>
                    <a:pt x="305645" y="0"/>
                    <a:pt x="393800" y="88155"/>
                    <a:pt x="393800" y="196900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76D2472-5715-45F4-88D6-068E73038E62}"/>
                </a:ext>
              </a:extLst>
            </p:cNvPr>
            <p:cNvSpPr/>
            <p:nvPr userDrawn="1"/>
          </p:nvSpPr>
          <p:spPr>
            <a:xfrm>
              <a:off x="1845032" y="668472"/>
              <a:ext cx="242725" cy="242725"/>
            </a:xfrm>
            <a:custGeom>
              <a:avLst/>
              <a:gdLst>
                <a:gd name="connsiteX0" fmla="*/ 242726 w 242725"/>
                <a:gd name="connsiteY0" fmla="*/ 121363 h 242725"/>
                <a:gd name="connsiteX1" fmla="*/ 121363 w 242725"/>
                <a:gd name="connsiteY1" fmla="*/ 242726 h 242725"/>
                <a:gd name="connsiteX2" fmla="*/ 0 w 242725"/>
                <a:gd name="connsiteY2" fmla="*/ 121363 h 242725"/>
                <a:gd name="connsiteX3" fmla="*/ 121363 w 242725"/>
                <a:gd name="connsiteY3" fmla="*/ 0 h 242725"/>
                <a:gd name="connsiteX4" fmla="*/ 242726 w 242725"/>
                <a:gd name="connsiteY4" fmla="*/ 121363 h 24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25" h="242725">
                  <a:moveTo>
                    <a:pt x="242726" y="121363"/>
                  </a:moveTo>
                  <a:cubicBezTo>
                    <a:pt x="242726" y="188390"/>
                    <a:pt x="188390" y="242726"/>
                    <a:pt x="121363" y="242726"/>
                  </a:cubicBezTo>
                  <a:cubicBezTo>
                    <a:pt x="54336" y="242726"/>
                    <a:pt x="0" y="188390"/>
                    <a:pt x="0" y="121363"/>
                  </a:cubicBezTo>
                  <a:cubicBezTo>
                    <a:pt x="0" y="54336"/>
                    <a:pt x="54336" y="0"/>
                    <a:pt x="121363" y="0"/>
                  </a:cubicBezTo>
                  <a:cubicBezTo>
                    <a:pt x="188390" y="0"/>
                    <a:pt x="242726" y="54336"/>
                    <a:pt x="242726" y="121363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2ED72A7-C4EB-4B09-B530-ACD057C2B22F}"/>
                </a:ext>
              </a:extLst>
            </p:cNvPr>
            <p:cNvSpPr/>
            <p:nvPr userDrawn="1"/>
          </p:nvSpPr>
          <p:spPr>
            <a:xfrm>
              <a:off x="2857052" y="1449107"/>
              <a:ext cx="242725" cy="242725"/>
            </a:xfrm>
            <a:custGeom>
              <a:avLst/>
              <a:gdLst>
                <a:gd name="connsiteX0" fmla="*/ 242726 w 242725"/>
                <a:gd name="connsiteY0" fmla="*/ 121363 h 242725"/>
                <a:gd name="connsiteX1" fmla="*/ 121363 w 242725"/>
                <a:gd name="connsiteY1" fmla="*/ 242726 h 242725"/>
                <a:gd name="connsiteX2" fmla="*/ 0 w 242725"/>
                <a:gd name="connsiteY2" fmla="*/ 121363 h 242725"/>
                <a:gd name="connsiteX3" fmla="*/ 121363 w 242725"/>
                <a:gd name="connsiteY3" fmla="*/ 0 h 242725"/>
                <a:gd name="connsiteX4" fmla="*/ 242726 w 242725"/>
                <a:gd name="connsiteY4" fmla="*/ 121363 h 24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25" h="242725">
                  <a:moveTo>
                    <a:pt x="242726" y="121363"/>
                  </a:moveTo>
                  <a:cubicBezTo>
                    <a:pt x="242726" y="188390"/>
                    <a:pt x="188390" y="242726"/>
                    <a:pt x="121363" y="242726"/>
                  </a:cubicBezTo>
                  <a:cubicBezTo>
                    <a:pt x="54336" y="242726"/>
                    <a:pt x="0" y="188390"/>
                    <a:pt x="0" y="121363"/>
                  </a:cubicBezTo>
                  <a:cubicBezTo>
                    <a:pt x="0" y="54336"/>
                    <a:pt x="54336" y="0"/>
                    <a:pt x="121363" y="0"/>
                  </a:cubicBezTo>
                  <a:cubicBezTo>
                    <a:pt x="188390" y="0"/>
                    <a:pt x="242726" y="54336"/>
                    <a:pt x="242726" y="121363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395C42C-FD55-40FB-A002-AC953099CD99}"/>
                </a:ext>
              </a:extLst>
            </p:cNvPr>
            <p:cNvSpPr/>
            <p:nvPr userDrawn="1"/>
          </p:nvSpPr>
          <p:spPr>
            <a:xfrm>
              <a:off x="1002014" y="1086526"/>
              <a:ext cx="1928750" cy="1928750"/>
            </a:xfrm>
            <a:custGeom>
              <a:avLst/>
              <a:gdLst>
                <a:gd name="connsiteX0" fmla="*/ 1928750 w 1928750"/>
                <a:gd name="connsiteY0" fmla="*/ 964375 h 1928750"/>
                <a:gd name="connsiteX1" fmla="*/ 964375 w 1928750"/>
                <a:gd name="connsiteY1" fmla="*/ 1928751 h 1928750"/>
                <a:gd name="connsiteX2" fmla="*/ 0 w 1928750"/>
                <a:gd name="connsiteY2" fmla="*/ 964375 h 1928750"/>
                <a:gd name="connsiteX3" fmla="*/ 964375 w 1928750"/>
                <a:gd name="connsiteY3" fmla="*/ 0 h 1928750"/>
                <a:gd name="connsiteX4" fmla="*/ 1928750 w 1928750"/>
                <a:gd name="connsiteY4" fmla="*/ 964375 h 19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750" h="1928750">
                  <a:moveTo>
                    <a:pt x="1928750" y="964375"/>
                  </a:moveTo>
                  <a:cubicBezTo>
                    <a:pt x="1928750" y="1496985"/>
                    <a:pt x="1496985" y="1928751"/>
                    <a:pt x="964375" y="1928751"/>
                  </a:cubicBezTo>
                  <a:cubicBezTo>
                    <a:pt x="431765" y="1928751"/>
                    <a:pt x="0" y="1496985"/>
                    <a:pt x="0" y="964375"/>
                  </a:cubicBezTo>
                  <a:cubicBezTo>
                    <a:pt x="0" y="431765"/>
                    <a:pt x="431765" y="0"/>
                    <a:pt x="964375" y="0"/>
                  </a:cubicBezTo>
                  <a:cubicBezTo>
                    <a:pt x="1496985" y="0"/>
                    <a:pt x="1928750" y="431765"/>
                    <a:pt x="1928750" y="964375"/>
                  </a:cubicBezTo>
                  <a:close/>
                </a:path>
              </a:pathLst>
            </a:custGeom>
            <a:solidFill>
              <a:schemeClr val="accent4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781C5F-5BA1-4BE6-8892-0AF3185F8E32}"/>
                </a:ext>
              </a:extLst>
            </p:cNvPr>
            <p:cNvSpPr/>
            <p:nvPr userDrawn="1"/>
          </p:nvSpPr>
          <p:spPr>
            <a:xfrm>
              <a:off x="1966408" y="1617868"/>
              <a:ext cx="392279" cy="412110"/>
            </a:xfrm>
            <a:custGeom>
              <a:avLst/>
              <a:gdLst>
                <a:gd name="connsiteX0" fmla="*/ 392279 w 392279"/>
                <a:gd name="connsiteY0" fmla="*/ 0 h 412110"/>
                <a:gd name="connsiteX1" fmla="*/ 392279 w 392279"/>
                <a:gd name="connsiteY1" fmla="*/ 0 h 412110"/>
                <a:gd name="connsiteX2" fmla="*/ 392279 w 392279"/>
                <a:gd name="connsiteY2" fmla="*/ 412110 h 412110"/>
                <a:gd name="connsiteX3" fmla="*/ 0 w 392279"/>
                <a:gd name="connsiteY3" fmla="*/ 412110 h 412110"/>
                <a:gd name="connsiteX4" fmla="*/ 0 w 392279"/>
                <a:gd name="connsiteY4" fmla="*/ 411902 h 412110"/>
                <a:gd name="connsiteX5" fmla="*/ 312638 w 392279"/>
                <a:gd name="connsiteY5" fmla="*/ 12062 h 412110"/>
                <a:gd name="connsiteX6" fmla="*/ 392279 w 392279"/>
                <a:gd name="connsiteY6" fmla="*/ 0 h 41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279" h="412110">
                  <a:moveTo>
                    <a:pt x="392279" y="0"/>
                  </a:moveTo>
                  <a:lnTo>
                    <a:pt x="392279" y="0"/>
                  </a:lnTo>
                  <a:lnTo>
                    <a:pt x="392279" y="412110"/>
                  </a:lnTo>
                  <a:lnTo>
                    <a:pt x="0" y="412110"/>
                  </a:lnTo>
                  <a:lnTo>
                    <a:pt x="0" y="411902"/>
                  </a:lnTo>
                  <a:cubicBezTo>
                    <a:pt x="703" y="222876"/>
                    <a:pt x="129360" y="58333"/>
                    <a:pt x="312638" y="12062"/>
                  </a:cubicBezTo>
                  <a:cubicBezTo>
                    <a:pt x="338736" y="5495"/>
                    <a:pt x="365407" y="1456"/>
                    <a:pt x="392279" y="0"/>
                  </a:cubicBezTo>
                  <a:close/>
                </a:path>
              </a:pathLst>
            </a:custGeom>
            <a:solidFill>
              <a:schemeClr val="accent3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E3703D7-8338-4B96-913A-F1BA7ABBEAAB}"/>
                </a:ext>
              </a:extLst>
            </p:cNvPr>
            <p:cNvSpPr/>
            <p:nvPr userDrawn="1"/>
          </p:nvSpPr>
          <p:spPr>
            <a:xfrm>
              <a:off x="1405446" y="1518941"/>
              <a:ext cx="711866" cy="779154"/>
            </a:xfrm>
            <a:custGeom>
              <a:avLst/>
              <a:gdLst>
                <a:gd name="connsiteX0" fmla="*/ 711867 w 711866"/>
                <a:gd name="connsiteY0" fmla="*/ 779155 h 779154"/>
                <a:gd name="connsiteX1" fmla="*/ 705131 w 711866"/>
                <a:gd name="connsiteY1" fmla="*/ 778901 h 779154"/>
                <a:gd name="connsiteX2" fmla="*/ 437514 w 711866"/>
                <a:gd name="connsiteY2" fmla="*/ 574408 h 779154"/>
                <a:gd name="connsiteX3" fmla="*/ 93107 w 711866"/>
                <a:gd name="connsiteY3" fmla="*/ 154594 h 779154"/>
                <a:gd name="connsiteX4" fmla="*/ 708 w 711866"/>
                <a:gd name="connsiteY4" fmla="*/ 7145 h 779154"/>
                <a:gd name="connsiteX5" fmla="*/ 0 w 711866"/>
                <a:gd name="connsiteY5" fmla="*/ 0 h 779154"/>
                <a:gd name="connsiteX6" fmla="*/ 711867 w 711866"/>
                <a:gd name="connsiteY6" fmla="*/ 0 h 779154"/>
                <a:gd name="connsiteX7" fmla="*/ 14453 w 711866"/>
                <a:gd name="connsiteY7" fmla="*/ 12965 h 779154"/>
                <a:gd name="connsiteX8" fmla="*/ 100291 w 711866"/>
                <a:gd name="connsiteY8" fmla="*/ 143747 h 779154"/>
                <a:gd name="connsiteX9" fmla="*/ 449486 w 711866"/>
                <a:gd name="connsiteY9" fmla="*/ 569381 h 779154"/>
                <a:gd name="connsiteX10" fmla="*/ 698876 w 711866"/>
                <a:gd name="connsiteY10" fmla="*/ 765631 h 779154"/>
                <a:gd name="connsiteX11" fmla="*/ 698876 w 711866"/>
                <a:gd name="connsiteY11" fmla="*/ 12965 h 77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866" h="779154">
                  <a:moveTo>
                    <a:pt x="711867" y="779155"/>
                  </a:moveTo>
                  <a:lnTo>
                    <a:pt x="705131" y="778901"/>
                  </a:lnTo>
                  <a:cubicBezTo>
                    <a:pt x="519813" y="771964"/>
                    <a:pt x="485289" y="689094"/>
                    <a:pt x="437514" y="574408"/>
                  </a:cubicBezTo>
                  <a:cubicBezTo>
                    <a:pt x="391117" y="463068"/>
                    <a:pt x="327577" y="310591"/>
                    <a:pt x="93107" y="154594"/>
                  </a:cubicBezTo>
                  <a:cubicBezTo>
                    <a:pt x="37811" y="117842"/>
                    <a:pt x="6716" y="68203"/>
                    <a:pt x="708" y="7145"/>
                  </a:cubicBezTo>
                  <a:lnTo>
                    <a:pt x="0" y="0"/>
                  </a:lnTo>
                  <a:lnTo>
                    <a:pt x="711867" y="0"/>
                  </a:lnTo>
                  <a:close/>
                  <a:moveTo>
                    <a:pt x="14453" y="12965"/>
                  </a:moveTo>
                  <a:cubicBezTo>
                    <a:pt x="21728" y="66742"/>
                    <a:pt x="50574" y="110710"/>
                    <a:pt x="100291" y="143747"/>
                  </a:cubicBezTo>
                  <a:cubicBezTo>
                    <a:pt x="338029" y="301933"/>
                    <a:pt x="402458" y="456507"/>
                    <a:pt x="449486" y="569381"/>
                  </a:cubicBezTo>
                  <a:cubicBezTo>
                    <a:pt x="496514" y="682254"/>
                    <a:pt x="527803" y="757356"/>
                    <a:pt x="698876" y="765631"/>
                  </a:cubicBezTo>
                  <a:lnTo>
                    <a:pt x="698876" y="12965"/>
                  </a:lnTo>
                  <a:close/>
                </a:path>
              </a:pathLst>
            </a:custGeom>
            <a:solidFill>
              <a:schemeClr val="tx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148ACA4-6A84-45D4-B1D3-5C0C4293D02A}"/>
                </a:ext>
              </a:extLst>
            </p:cNvPr>
            <p:cNvSpPr/>
            <p:nvPr userDrawn="1"/>
          </p:nvSpPr>
          <p:spPr>
            <a:xfrm>
              <a:off x="2206542" y="2150283"/>
              <a:ext cx="487095" cy="511706"/>
            </a:xfrm>
            <a:custGeom>
              <a:avLst/>
              <a:gdLst>
                <a:gd name="connsiteX0" fmla="*/ 0 w 487095"/>
                <a:gd name="connsiteY0" fmla="*/ 511707 h 511706"/>
                <a:gd name="connsiteX1" fmla="*/ 0 w 487095"/>
                <a:gd name="connsiteY1" fmla="*/ 511707 h 511706"/>
                <a:gd name="connsiteX2" fmla="*/ 0 w 487095"/>
                <a:gd name="connsiteY2" fmla="*/ 0 h 511706"/>
                <a:gd name="connsiteX3" fmla="*/ 487095 w 487095"/>
                <a:gd name="connsiteY3" fmla="*/ 0 h 511706"/>
                <a:gd name="connsiteX4" fmla="*/ 487095 w 487095"/>
                <a:gd name="connsiteY4" fmla="*/ 260 h 511706"/>
                <a:gd name="connsiteX5" fmla="*/ 98888 w 487095"/>
                <a:gd name="connsiteY5" fmla="*/ 496702 h 511706"/>
                <a:gd name="connsiteX6" fmla="*/ 0 w 487095"/>
                <a:gd name="connsiteY6" fmla="*/ 511707 h 51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095" h="511706">
                  <a:moveTo>
                    <a:pt x="0" y="511707"/>
                  </a:moveTo>
                  <a:lnTo>
                    <a:pt x="0" y="511707"/>
                  </a:lnTo>
                  <a:lnTo>
                    <a:pt x="0" y="0"/>
                  </a:lnTo>
                  <a:lnTo>
                    <a:pt x="487095" y="0"/>
                  </a:lnTo>
                  <a:lnTo>
                    <a:pt x="487095" y="260"/>
                  </a:lnTo>
                  <a:cubicBezTo>
                    <a:pt x="486219" y="234967"/>
                    <a:pt x="326461" y="439267"/>
                    <a:pt x="98888" y="496702"/>
                  </a:cubicBezTo>
                  <a:cubicBezTo>
                    <a:pt x="66484" y="504868"/>
                    <a:pt x="33368" y="509893"/>
                    <a:pt x="0" y="511707"/>
                  </a:cubicBezTo>
                  <a:close/>
                </a:path>
              </a:pathLst>
            </a:custGeom>
            <a:solidFill>
              <a:schemeClr val="tx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1E08FF9-CB1A-4976-8A44-7E36B0ECFFB2}"/>
                </a:ext>
              </a:extLst>
            </p:cNvPr>
            <p:cNvSpPr/>
            <p:nvPr userDrawn="1"/>
          </p:nvSpPr>
          <p:spPr>
            <a:xfrm>
              <a:off x="1426582" y="2309249"/>
              <a:ext cx="352779" cy="155152"/>
            </a:xfrm>
            <a:custGeom>
              <a:avLst/>
              <a:gdLst>
                <a:gd name="connsiteX0" fmla="*/ 0 w 352779"/>
                <a:gd name="connsiteY0" fmla="*/ 0 h 155152"/>
                <a:gd name="connsiteX1" fmla="*/ 352780 w 352779"/>
                <a:gd name="connsiteY1" fmla="*/ 0 h 155152"/>
                <a:gd name="connsiteX2" fmla="*/ 352780 w 352779"/>
                <a:gd name="connsiteY2" fmla="*/ 155153 h 155152"/>
                <a:gd name="connsiteX3" fmla="*/ 0 w 352779"/>
                <a:gd name="connsiteY3" fmla="*/ 155153 h 155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779" h="155152">
                  <a:moveTo>
                    <a:pt x="0" y="0"/>
                  </a:moveTo>
                  <a:lnTo>
                    <a:pt x="352780" y="0"/>
                  </a:lnTo>
                  <a:lnTo>
                    <a:pt x="352780" y="155153"/>
                  </a:lnTo>
                  <a:lnTo>
                    <a:pt x="0" y="155153"/>
                  </a:lnTo>
                  <a:close/>
                </a:path>
              </a:pathLst>
            </a:custGeom>
            <a:solidFill>
              <a:schemeClr val="tx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155C04-0C27-41D9-ADA1-B02E1F7EAA82}"/>
                </a:ext>
              </a:extLst>
            </p:cNvPr>
            <p:cNvSpPr/>
            <p:nvPr userDrawn="1"/>
          </p:nvSpPr>
          <p:spPr>
            <a:xfrm>
              <a:off x="1799076" y="2309463"/>
              <a:ext cx="134360" cy="154769"/>
            </a:xfrm>
            <a:custGeom>
              <a:avLst/>
              <a:gdLst>
                <a:gd name="connsiteX0" fmla="*/ 221 w 134360"/>
                <a:gd name="connsiteY0" fmla="*/ 154770 h 154769"/>
                <a:gd name="connsiteX1" fmla="*/ 0 w 134360"/>
                <a:gd name="connsiteY1" fmla="*/ 0 h 154769"/>
                <a:gd name="connsiteX2" fmla="*/ 134360 w 134360"/>
                <a:gd name="connsiteY2" fmla="*/ 77577 h 1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360" h="154769">
                  <a:moveTo>
                    <a:pt x="221" y="154770"/>
                  </a:moveTo>
                  <a:lnTo>
                    <a:pt x="0" y="0"/>
                  </a:lnTo>
                  <a:lnTo>
                    <a:pt x="134360" y="77577"/>
                  </a:lnTo>
                  <a:close/>
                </a:path>
              </a:pathLst>
            </a:custGeom>
            <a:solidFill>
              <a:schemeClr val="accent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196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098DEE0-4831-4111-A35B-803560731C83}"/>
              </a:ext>
            </a:extLst>
          </p:cNvPr>
          <p:cNvGrpSpPr/>
          <p:nvPr userDrawn="1"/>
        </p:nvGrpSpPr>
        <p:grpSpPr>
          <a:xfrm>
            <a:off x="655748" y="4551718"/>
            <a:ext cx="1646885" cy="1735167"/>
            <a:chOff x="655748" y="4551718"/>
            <a:chExt cx="1646885" cy="173516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03AFA82-12A0-47AC-877C-8B76876C21C4}"/>
                </a:ext>
              </a:extLst>
            </p:cNvPr>
            <p:cNvSpPr/>
            <p:nvPr/>
          </p:nvSpPr>
          <p:spPr>
            <a:xfrm>
              <a:off x="1733736" y="4551718"/>
              <a:ext cx="568897" cy="1199573"/>
            </a:xfrm>
            <a:custGeom>
              <a:avLst/>
              <a:gdLst>
                <a:gd name="connsiteX0" fmla="*/ 0 w 568897"/>
                <a:gd name="connsiteY0" fmla="*/ 1199574 h 1199573"/>
                <a:gd name="connsiteX1" fmla="*/ 0 w 568897"/>
                <a:gd name="connsiteY1" fmla="*/ 1199574 h 1199573"/>
                <a:gd name="connsiteX2" fmla="*/ 568043 w 568897"/>
                <a:gd name="connsiteY2" fmla="*/ 568043 h 1199573"/>
                <a:gd name="connsiteX3" fmla="*/ 0 w 568897"/>
                <a:gd name="connsiteY3" fmla="*/ 0 h 1199573"/>
                <a:gd name="connsiteX4" fmla="*/ 0 w 568897"/>
                <a:gd name="connsiteY4" fmla="*/ 1199574 h 119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897" h="1199573">
                  <a:moveTo>
                    <a:pt x="0" y="1199574"/>
                  </a:moveTo>
                  <a:lnTo>
                    <a:pt x="0" y="1199574"/>
                  </a:lnTo>
                  <a:cubicBezTo>
                    <a:pt x="331253" y="1182042"/>
                    <a:pt x="585575" y="899297"/>
                    <a:pt x="568043" y="568043"/>
                  </a:cubicBezTo>
                  <a:cubicBezTo>
                    <a:pt x="551809" y="261298"/>
                    <a:pt x="306746" y="16234"/>
                    <a:pt x="0" y="0"/>
                  </a:cubicBezTo>
                  <a:lnTo>
                    <a:pt x="0" y="1199574"/>
                  </a:lnTo>
                  <a:close/>
                </a:path>
              </a:pathLst>
            </a:custGeom>
            <a:solidFill>
              <a:schemeClr val="tx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859FABF-B4B0-4E38-98B5-00C71DE74C3B}"/>
                </a:ext>
              </a:extLst>
            </p:cNvPr>
            <p:cNvSpPr/>
            <p:nvPr/>
          </p:nvSpPr>
          <p:spPr>
            <a:xfrm>
              <a:off x="1780578" y="4864399"/>
              <a:ext cx="334626" cy="351530"/>
            </a:xfrm>
            <a:custGeom>
              <a:avLst/>
              <a:gdLst>
                <a:gd name="connsiteX0" fmla="*/ 334626 w 334626"/>
                <a:gd name="connsiteY0" fmla="*/ 0 h 351530"/>
                <a:gd name="connsiteX1" fmla="*/ 334626 w 334626"/>
                <a:gd name="connsiteY1" fmla="*/ 0 h 351530"/>
                <a:gd name="connsiteX2" fmla="*/ 334626 w 334626"/>
                <a:gd name="connsiteY2" fmla="*/ 351530 h 351530"/>
                <a:gd name="connsiteX3" fmla="*/ 0 w 334626"/>
                <a:gd name="connsiteY3" fmla="*/ 351530 h 351530"/>
                <a:gd name="connsiteX4" fmla="*/ 0 w 334626"/>
                <a:gd name="connsiteY4" fmla="*/ 351349 h 351530"/>
                <a:gd name="connsiteX5" fmla="*/ 266694 w 334626"/>
                <a:gd name="connsiteY5" fmla="*/ 10289 h 351530"/>
                <a:gd name="connsiteX6" fmla="*/ 334626 w 334626"/>
                <a:gd name="connsiteY6" fmla="*/ 0 h 351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626" h="351530">
                  <a:moveTo>
                    <a:pt x="334626" y="0"/>
                  </a:moveTo>
                  <a:lnTo>
                    <a:pt x="334626" y="0"/>
                  </a:lnTo>
                  <a:lnTo>
                    <a:pt x="334626" y="351530"/>
                  </a:lnTo>
                  <a:lnTo>
                    <a:pt x="0" y="351530"/>
                  </a:lnTo>
                  <a:lnTo>
                    <a:pt x="0" y="351349"/>
                  </a:lnTo>
                  <a:cubicBezTo>
                    <a:pt x="590" y="190102"/>
                    <a:pt x="110346" y="49741"/>
                    <a:pt x="266694" y="10289"/>
                  </a:cubicBezTo>
                  <a:cubicBezTo>
                    <a:pt x="288954" y="4684"/>
                    <a:pt x="311704" y="1238"/>
                    <a:pt x="334626" y="0"/>
                  </a:cubicBezTo>
                  <a:close/>
                </a:path>
              </a:pathLst>
            </a:custGeom>
            <a:solidFill>
              <a:schemeClr val="accent3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7EB89A1-BD7D-4078-9C7B-84A4588F3625}"/>
                </a:ext>
              </a:extLst>
            </p:cNvPr>
            <p:cNvSpPr/>
            <p:nvPr/>
          </p:nvSpPr>
          <p:spPr>
            <a:xfrm>
              <a:off x="655748" y="5215783"/>
              <a:ext cx="977032" cy="1071102"/>
            </a:xfrm>
            <a:custGeom>
              <a:avLst/>
              <a:gdLst>
                <a:gd name="connsiteX0" fmla="*/ 977032 w 977032"/>
                <a:gd name="connsiteY0" fmla="*/ 1071102 h 1071102"/>
                <a:gd name="connsiteX1" fmla="*/ 974424 w 977032"/>
                <a:gd name="connsiteY1" fmla="*/ 1071002 h 1071102"/>
                <a:gd name="connsiteX2" fmla="*/ 607729 w 977032"/>
                <a:gd name="connsiteY2" fmla="*/ 790400 h 1071102"/>
                <a:gd name="connsiteX3" fmla="*/ 125983 w 977032"/>
                <a:gd name="connsiteY3" fmla="*/ 203189 h 1071102"/>
                <a:gd name="connsiteX4" fmla="*/ 272 w 977032"/>
                <a:gd name="connsiteY4" fmla="*/ 2759 h 1071102"/>
                <a:gd name="connsiteX5" fmla="*/ 0 w 977032"/>
                <a:gd name="connsiteY5" fmla="*/ 0 h 1071102"/>
                <a:gd name="connsiteX6" fmla="*/ 977032 w 977032"/>
                <a:gd name="connsiteY6" fmla="*/ 0 h 1071102"/>
                <a:gd name="connsiteX7" fmla="*/ 5574 w 977032"/>
                <a:gd name="connsiteY7" fmla="*/ 5036 h 1071102"/>
                <a:gd name="connsiteX8" fmla="*/ 128778 w 977032"/>
                <a:gd name="connsiteY8" fmla="*/ 199017 h 1071102"/>
                <a:gd name="connsiteX9" fmla="*/ 612383 w 977032"/>
                <a:gd name="connsiteY9" fmla="*/ 788475 h 1071102"/>
                <a:gd name="connsiteX10" fmla="*/ 972021 w 977032"/>
                <a:gd name="connsiteY10" fmla="*/ 1065890 h 1071102"/>
                <a:gd name="connsiteX11" fmla="*/ 972021 w 977032"/>
                <a:gd name="connsiteY11" fmla="*/ 5036 h 1071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7032" h="1071102">
                  <a:moveTo>
                    <a:pt x="977032" y="1071102"/>
                  </a:moveTo>
                  <a:lnTo>
                    <a:pt x="974424" y="1071002"/>
                  </a:lnTo>
                  <a:cubicBezTo>
                    <a:pt x="720693" y="1061492"/>
                    <a:pt x="675752" y="953649"/>
                    <a:pt x="607729" y="790400"/>
                  </a:cubicBezTo>
                  <a:cubicBezTo>
                    <a:pt x="542837" y="634680"/>
                    <a:pt x="453964" y="421408"/>
                    <a:pt x="125983" y="203189"/>
                  </a:cubicBezTo>
                  <a:cubicBezTo>
                    <a:pt x="50737" y="153181"/>
                    <a:pt x="8445" y="85746"/>
                    <a:pt x="272" y="2759"/>
                  </a:cubicBezTo>
                  <a:lnTo>
                    <a:pt x="0" y="0"/>
                  </a:lnTo>
                  <a:lnTo>
                    <a:pt x="977032" y="0"/>
                  </a:lnTo>
                  <a:close/>
                  <a:moveTo>
                    <a:pt x="5574" y="5036"/>
                  </a:moveTo>
                  <a:cubicBezTo>
                    <a:pt x="14250" y="85178"/>
                    <a:pt x="55693" y="150437"/>
                    <a:pt x="128778" y="199017"/>
                  </a:cubicBezTo>
                  <a:cubicBezTo>
                    <a:pt x="458036" y="418075"/>
                    <a:pt x="547245" y="632162"/>
                    <a:pt x="612383" y="788475"/>
                  </a:cubicBezTo>
                  <a:cubicBezTo>
                    <a:pt x="679426" y="949372"/>
                    <a:pt x="723800" y="1055857"/>
                    <a:pt x="972021" y="1065890"/>
                  </a:cubicBezTo>
                  <a:lnTo>
                    <a:pt x="972021" y="5036"/>
                  </a:lnTo>
                  <a:close/>
                </a:path>
              </a:pathLst>
            </a:custGeom>
            <a:solidFill>
              <a:schemeClr val="tx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2970644-E0F4-4520-93D5-053B346F439B}"/>
                </a:ext>
              </a:extLst>
            </p:cNvPr>
            <p:cNvSpPr/>
            <p:nvPr/>
          </p:nvSpPr>
          <p:spPr>
            <a:xfrm>
              <a:off x="1294359" y="4712987"/>
              <a:ext cx="335907" cy="335907"/>
            </a:xfrm>
            <a:custGeom>
              <a:avLst/>
              <a:gdLst>
                <a:gd name="connsiteX0" fmla="*/ 335908 w 335907"/>
                <a:gd name="connsiteY0" fmla="*/ 167954 h 335907"/>
                <a:gd name="connsiteX1" fmla="*/ 167954 w 335907"/>
                <a:gd name="connsiteY1" fmla="*/ 335908 h 335907"/>
                <a:gd name="connsiteX2" fmla="*/ 0 w 335907"/>
                <a:gd name="connsiteY2" fmla="*/ 167954 h 335907"/>
                <a:gd name="connsiteX3" fmla="*/ 167954 w 335907"/>
                <a:gd name="connsiteY3" fmla="*/ 0 h 335907"/>
                <a:gd name="connsiteX4" fmla="*/ 335908 w 335907"/>
                <a:gd name="connsiteY4" fmla="*/ 167954 h 33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907" h="335907">
                  <a:moveTo>
                    <a:pt x="335908" y="167954"/>
                  </a:moveTo>
                  <a:cubicBezTo>
                    <a:pt x="335908" y="260712"/>
                    <a:pt x="260712" y="335908"/>
                    <a:pt x="167954" y="335908"/>
                  </a:cubicBezTo>
                  <a:cubicBezTo>
                    <a:pt x="75196" y="335908"/>
                    <a:pt x="0" y="260712"/>
                    <a:pt x="0" y="167954"/>
                  </a:cubicBezTo>
                  <a:cubicBezTo>
                    <a:pt x="0" y="75196"/>
                    <a:pt x="75196" y="0"/>
                    <a:pt x="167954" y="0"/>
                  </a:cubicBezTo>
                  <a:cubicBezTo>
                    <a:pt x="260712" y="0"/>
                    <a:pt x="335908" y="75196"/>
                    <a:pt x="335908" y="167954"/>
                  </a:cubicBezTo>
                  <a:close/>
                </a:path>
              </a:pathLst>
            </a:custGeom>
            <a:solidFill>
              <a:schemeClr val="accent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A9042F5-4D8F-4185-9361-03C7324C575B}"/>
                </a:ext>
              </a:extLst>
            </p:cNvPr>
            <p:cNvSpPr/>
            <p:nvPr/>
          </p:nvSpPr>
          <p:spPr>
            <a:xfrm>
              <a:off x="802053" y="5555712"/>
              <a:ext cx="660265" cy="492964"/>
            </a:xfrm>
            <a:custGeom>
              <a:avLst/>
              <a:gdLst>
                <a:gd name="connsiteX0" fmla="*/ 0 w 660265"/>
                <a:gd name="connsiteY0" fmla="*/ 0 h 492964"/>
                <a:gd name="connsiteX1" fmla="*/ 660265 w 660265"/>
                <a:gd name="connsiteY1" fmla="*/ 0 h 492964"/>
                <a:gd name="connsiteX2" fmla="*/ 660265 w 660265"/>
                <a:gd name="connsiteY2" fmla="*/ 492965 h 492964"/>
                <a:gd name="connsiteX3" fmla="*/ 0 w 660265"/>
                <a:gd name="connsiteY3" fmla="*/ 492965 h 4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265" h="492964">
                  <a:moveTo>
                    <a:pt x="0" y="0"/>
                  </a:moveTo>
                  <a:lnTo>
                    <a:pt x="660265" y="0"/>
                  </a:lnTo>
                  <a:lnTo>
                    <a:pt x="660265" y="492965"/>
                  </a:lnTo>
                  <a:lnTo>
                    <a:pt x="0" y="492965"/>
                  </a:lnTo>
                  <a:close/>
                </a:path>
              </a:pathLst>
            </a:custGeom>
            <a:solidFill>
              <a:schemeClr val="accent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0E1719E-0A39-4B5D-9A91-93111541A716}"/>
                </a:ext>
              </a:extLst>
            </p:cNvPr>
            <p:cNvSpPr/>
            <p:nvPr/>
          </p:nvSpPr>
          <p:spPr>
            <a:xfrm>
              <a:off x="1733736" y="5847805"/>
              <a:ext cx="415486" cy="436477"/>
            </a:xfrm>
            <a:custGeom>
              <a:avLst/>
              <a:gdLst>
                <a:gd name="connsiteX0" fmla="*/ 0 w 415486"/>
                <a:gd name="connsiteY0" fmla="*/ 436477 h 436477"/>
                <a:gd name="connsiteX1" fmla="*/ 0 w 415486"/>
                <a:gd name="connsiteY1" fmla="*/ 436477 h 436477"/>
                <a:gd name="connsiteX2" fmla="*/ 0 w 415486"/>
                <a:gd name="connsiteY2" fmla="*/ 0 h 436477"/>
                <a:gd name="connsiteX3" fmla="*/ 415487 w 415486"/>
                <a:gd name="connsiteY3" fmla="*/ 0 h 436477"/>
                <a:gd name="connsiteX4" fmla="*/ 415487 w 415486"/>
                <a:gd name="connsiteY4" fmla="*/ 221 h 436477"/>
                <a:gd name="connsiteX5" fmla="*/ 84349 w 415486"/>
                <a:gd name="connsiteY5" fmla="*/ 423685 h 436477"/>
                <a:gd name="connsiteX6" fmla="*/ 0 w 415486"/>
                <a:gd name="connsiteY6" fmla="*/ 436477 h 43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486" h="436477">
                  <a:moveTo>
                    <a:pt x="0" y="436477"/>
                  </a:moveTo>
                  <a:lnTo>
                    <a:pt x="0" y="436477"/>
                  </a:lnTo>
                  <a:lnTo>
                    <a:pt x="0" y="0"/>
                  </a:lnTo>
                  <a:lnTo>
                    <a:pt x="415487" y="0"/>
                  </a:lnTo>
                  <a:lnTo>
                    <a:pt x="415487" y="221"/>
                  </a:lnTo>
                  <a:cubicBezTo>
                    <a:pt x="414741" y="200425"/>
                    <a:pt x="278467" y="374693"/>
                    <a:pt x="84349" y="423685"/>
                  </a:cubicBezTo>
                  <a:cubicBezTo>
                    <a:pt x="56708" y="430646"/>
                    <a:pt x="28462" y="434930"/>
                    <a:pt x="0" y="436477"/>
                  </a:cubicBezTo>
                  <a:close/>
                </a:path>
              </a:pathLst>
            </a:custGeom>
            <a:solidFill>
              <a:schemeClr val="accent4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9B03DF-B3C2-4148-A06B-C46D7B5FCBD2}"/>
                </a:ext>
              </a:extLst>
            </p:cNvPr>
            <p:cNvSpPr/>
            <p:nvPr/>
          </p:nvSpPr>
          <p:spPr>
            <a:xfrm>
              <a:off x="704565" y="5471751"/>
              <a:ext cx="660265" cy="492964"/>
            </a:xfrm>
            <a:custGeom>
              <a:avLst/>
              <a:gdLst>
                <a:gd name="connsiteX0" fmla="*/ 0 w 660265"/>
                <a:gd name="connsiteY0" fmla="*/ 0 h 492964"/>
                <a:gd name="connsiteX1" fmla="*/ 660265 w 660265"/>
                <a:gd name="connsiteY1" fmla="*/ 0 h 492964"/>
                <a:gd name="connsiteX2" fmla="*/ 660265 w 660265"/>
                <a:gd name="connsiteY2" fmla="*/ 492965 h 492964"/>
                <a:gd name="connsiteX3" fmla="*/ 0 w 660265"/>
                <a:gd name="connsiteY3" fmla="*/ 492965 h 4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265" h="492964">
                  <a:moveTo>
                    <a:pt x="0" y="0"/>
                  </a:moveTo>
                  <a:lnTo>
                    <a:pt x="660265" y="0"/>
                  </a:lnTo>
                  <a:lnTo>
                    <a:pt x="660265" y="492965"/>
                  </a:lnTo>
                  <a:lnTo>
                    <a:pt x="0" y="492965"/>
                  </a:lnTo>
                  <a:close/>
                </a:path>
              </a:pathLst>
            </a:custGeom>
            <a:solidFill>
              <a:schemeClr val="accent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4BED88D-442C-4B54-8369-BD21A42D657C}"/>
                </a:ext>
              </a:extLst>
            </p:cNvPr>
            <p:cNvSpPr/>
            <p:nvPr/>
          </p:nvSpPr>
          <p:spPr>
            <a:xfrm>
              <a:off x="879083" y="5703023"/>
              <a:ext cx="446123" cy="66117"/>
            </a:xfrm>
            <a:custGeom>
              <a:avLst/>
              <a:gdLst>
                <a:gd name="connsiteX0" fmla="*/ 0 w 446123"/>
                <a:gd name="connsiteY0" fmla="*/ 0 h 66117"/>
                <a:gd name="connsiteX1" fmla="*/ 446123 w 446123"/>
                <a:gd name="connsiteY1" fmla="*/ 0 h 66117"/>
                <a:gd name="connsiteX2" fmla="*/ 446123 w 446123"/>
                <a:gd name="connsiteY2" fmla="*/ 66118 h 66117"/>
                <a:gd name="connsiteX3" fmla="*/ 0 w 446123"/>
                <a:gd name="connsiteY3" fmla="*/ 66118 h 6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123" h="66117">
                  <a:moveTo>
                    <a:pt x="0" y="0"/>
                  </a:moveTo>
                  <a:lnTo>
                    <a:pt x="446123" y="0"/>
                  </a:lnTo>
                  <a:lnTo>
                    <a:pt x="446123" y="66118"/>
                  </a:lnTo>
                  <a:lnTo>
                    <a:pt x="0" y="66118"/>
                  </a:lnTo>
                  <a:close/>
                </a:path>
              </a:pathLst>
            </a:custGeom>
            <a:solidFill>
              <a:schemeClr val="bg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9295325-234F-4D8D-9D39-605C8B56CF8F}"/>
                </a:ext>
              </a:extLst>
            </p:cNvPr>
            <p:cNvSpPr/>
            <p:nvPr/>
          </p:nvSpPr>
          <p:spPr>
            <a:xfrm>
              <a:off x="1021764" y="6093669"/>
              <a:ext cx="220832" cy="190613"/>
            </a:xfrm>
            <a:custGeom>
              <a:avLst/>
              <a:gdLst>
                <a:gd name="connsiteX0" fmla="*/ 110416 w 220832"/>
                <a:gd name="connsiteY0" fmla="*/ 0 h 190613"/>
                <a:gd name="connsiteX1" fmla="*/ 220832 w 220832"/>
                <a:gd name="connsiteY1" fmla="*/ 190613 h 190613"/>
                <a:gd name="connsiteX2" fmla="*/ 0 w 220832"/>
                <a:gd name="connsiteY2" fmla="*/ 190613 h 19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832" h="190613">
                  <a:moveTo>
                    <a:pt x="110416" y="0"/>
                  </a:moveTo>
                  <a:lnTo>
                    <a:pt x="220832" y="190613"/>
                  </a:lnTo>
                  <a:lnTo>
                    <a:pt x="0" y="190613"/>
                  </a:lnTo>
                  <a:close/>
                </a:path>
              </a:pathLst>
            </a:custGeom>
            <a:solidFill>
              <a:schemeClr val="accent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F69A97-AC40-4BBF-93FE-8C1F8ABE2CE0}"/>
                </a:ext>
              </a:extLst>
            </p:cNvPr>
            <p:cNvSpPr/>
            <p:nvPr/>
          </p:nvSpPr>
          <p:spPr>
            <a:xfrm>
              <a:off x="879083" y="5832590"/>
              <a:ext cx="311228" cy="66117"/>
            </a:xfrm>
            <a:custGeom>
              <a:avLst/>
              <a:gdLst>
                <a:gd name="connsiteX0" fmla="*/ 0 w 311228"/>
                <a:gd name="connsiteY0" fmla="*/ 0 h 66117"/>
                <a:gd name="connsiteX1" fmla="*/ 311228 w 311228"/>
                <a:gd name="connsiteY1" fmla="*/ 0 h 66117"/>
                <a:gd name="connsiteX2" fmla="*/ 311228 w 311228"/>
                <a:gd name="connsiteY2" fmla="*/ 66118 h 66117"/>
                <a:gd name="connsiteX3" fmla="*/ 0 w 311228"/>
                <a:gd name="connsiteY3" fmla="*/ 66118 h 6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228" h="66117">
                  <a:moveTo>
                    <a:pt x="0" y="0"/>
                  </a:moveTo>
                  <a:lnTo>
                    <a:pt x="311228" y="0"/>
                  </a:lnTo>
                  <a:lnTo>
                    <a:pt x="311228" y="66118"/>
                  </a:lnTo>
                  <a:lnTo>
                    <a:pt x="0" y="66118"/>
                  </a:lnTo>
                  <a:close/>
                </a:path>
              </a:pathLst>
            </a:custGeom>
            <a:solidFill>
              <a:schemeClr val="bg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413666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02C701-AB8C-46E4-A998-38E9C9D55D9D}"/>
              </a:ext>
            </a:extLst>
          </p:cNvPr>
          <p:cNvGrpSpPr/>
          <p:nvPr userDrawn="1"/>
        </p:nvGrpSpPr>
        <p:grpSpPr>
          <a:xfrm>
            <a:off x="8674695" y="3621818"/>
            <a:ext cx="3000841" cy="2814283"/>
            <a:chOff x="8674695" y="3621818"/>
            <a:chExt cx="3000841" cy="281428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0028C0-13C4-4CBB-B8A4-B90DD2829DF6}"/>
                </a:ext>
              </a:extLst>
            </p:cNvPr>
            <p:cNvSpPr/>
            <p:nvPr/>
          </p:nvSpPr>
          <p:spPr>
            <a:xfrm>
              <a:off x="9906961" y="3806827"/>
              <a:ext cx="899255" cy="899255"/>
            </a:xfrm>
            <a:custGeom>
              <a:avLst/>
              <a:gdLst>
                <a:gd name="connsiteX0" fmla="*/ 899256 w 899255"/>
                <a:gd name="connsiteY0" fmla="*/ 449628 h 899255"/>
                <a:gd name="connsiteX1" fmla="*/ 449628 w 899255"/>
                <a:gd name="connsiteY1" fmla="*/ 899255 h 899255"/>
                <a:gd name="connsiteX2" fmla="*/ 0 w 899255"/>
                <a:gd name="connsiteY2" fmla="*/ 449628 h 899255"/>
                <a:gd name="connsiteX3" fmla="*/ 449628 w 899255"/>
                <a:gd name="connsiteY3" fmla="*/ 0 h 899255"/>
                <a:gd name="connsiteX4" fmla="*/ 899256 w 899255"/>
                <a:gd name="connsiteY4" fmla="*/ 449628 h 899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255" h="899255">
                  <a:moveTo>
                    <a:pt x="899256" y="449628"/>
                  </a:moveTo>
                  <a:cubicBezTo>
                    <a:pt x="899256" y="697950"/>
                    <a:pt x="697950" y="899255"/>
                    <a:pt x="449628" y="899255"/>
                  </a:cubicBezTo>
                  <a:cubicBezTo>
                    <a:pt x="201305" y="899255"/>
                    <a:pt x="0" y="697950"/>
                    <a:pt x="0" y="449628"/>
                  </a:cubicBezTo>
                  <a:cubicBezTo>
                    <a:pt x="0" y="201305"/>
                    <a:pt x="201305" y="0"/>
                    <a:pt x="449628" y="0"/>
                  </a:cubicBezTo>
                  <a:cubicBezTo>
                    <a:pt x="697950" y="0"/>
                    <a:pt x="899256" y="201305"/>
                    <a:pt x="899256" y="449628"/>
                  </a:cubicBezTo>
                  <a:close/>
                </a:path>
              </a:pathLst>
            </a:custGeom>
            <a:solidFill>
              <a:schemeClr val="accent3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C0E318B-B34A-4981-A556-01AF85251C86}"/>
                </a:ext>
              </a:extLst>
            </p:cNvPr>
            <p:cNvSpPr/>
            <p:nvPr/>
          </p:nvSpPr>
          <p:spPr>
            <a:xfrm>
              <a:off x="8674695" y="3621818"/>
              <a:ext cx="2477629" cy="2260487"/>
            </a:xfrm>
            <a:custGeom>
              <a:avLst/>
              <a:gdLst>
                <a:gd name="connsiteX0" fmla="*/ 0 w 2477629"/>
                <a:gd name="connsiteY0" fmla="*/ 2260488 h 2260487"/>
                <a:gd name="connsiteX1" fmla="*/ 302 w 2477629"/>
                <a:gd name="connsiteY1" fmla="*/ 2252418 h 2260487"/>
                <a:gd name="connsiteX2" fmla="*/ 193064 w 2477629"/>
                <a:gd name="connsiteY2" fmla="*/ 1666426 h 2260487"/>
                <a:gd name="connsiteX3" fmla="*/ 649516 w 2477629"/>
                <a:gd name="connsiteY3" fmla="*/ 1403850 h 2260487"/>
                <a:gd name="connsiteX4" fmla="*/ 2004752 w 2477629"/>
                <a:gd name="connsiteY4" fmla="*/ 292033 h 2260487"/>
                <a:gd name="connsiteX5" fmla="*/ 2469042 w 2477629"/>
                <a:gd name="connsiteY5" fmla="*/ 851 h 2260487"/>
                <a:gd name="connsiteX6" fmla="*/ 2477630 w 2477629"/>
                <a:gd name="connsiteY6" fmla="*/ 0 h 2260487"/>
                <a:gd name="connsiteX7" fmla="*/ 2453041 w 2477629"/>
                <a:gd name="connsiteY7" fmla="*/ 2246584 h 2260487"/>
                <a:gd name="connsiteX8" fmla="*/ 2445435 w 2477629"/>
                <a:gd name="connsiteY8" fmla="*/ 2246630 h 2260487"/>
                <a:gd name="connsiteX9" fmla="*/ 2461970 w 2477629"/>
                <a:gd name="connsiteY9" fmla="*/ 17154 h 2260487"/>
                <a:gd name="connsiteX10" fmla="*/ 2017642 w 2477629"/>
                <a:gd name="connsiteY10" fmla="*/ 300598 h 2260487"/>
                <a:gd name="connsiteX11" fmla="*/ 1284725 w 2477629"/>
                <a:gd name="connsiteY11" fmla="*/ 1087143 h 2260487"/>
                <a:gd name="connsiteX12" fmla="*/ 655474 w 2477629"/>
                <a:gd name="connsiteY12" fmla="*/ 1418141 h 2260487"/>
                <a:gd name="connsiteX13" fmla="*/ 16086 w 2477629"/>
                <a:gd name="connsiteY13" fmla="*/ 2244920 h 2260487"/>
                <a:gd name="connsiteX14" fmla="*/ 2437736 w 2477629"/>
                <a:gd name="connsiteY14" fmla="*/ 2231202 h 226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77629" h="2260487">
                  <a:moveTo>
                    <a:pt x="0" y="2260488"/>
                  </a:moveTo>
                  <a:lnTo>
                    <a:pt x="302" y="2252418"/>
                  </a:lnTo>
                  <a:cubicBezTo>
                    <a:pt x="10616" y="1977222"/>
                    <a:pt x="70070" y="1796507"/>
                    <a:pt x="193064" y="1666426"/>
                  </a:cubicBezTo>
                  <a:cubicBezTo>
                    <a:pt x="306030" y="1547007"/>
                    <a:pt x="465188" y="1480667"/>
                    <a:pt x="649516" y="1403850"/>
                  </a:cubicBezTo>
                  <a:cubicBezTo>
                    <a:pt x="1008918" y="1254085"/>
                    <a:pt x="1501132" y="1048982"/>
                    <a:pt x="2004752" y="292033"/>
                  </a:cubicBezTo>
                  <a:cubicBezTo>
                    <a:pt x="2120557" y="117755"/>
                    <a:pt x="2276768" y="19792"/>
                    <a:pt x="2469042" y="851"/>
                  </a:cubicBezTo>
                  <a:lnTo>
                    <a:pt x="2477630" y="0"/>
                  </a:lnTo>
                  <a:lnTo>
                    <a:pt x="2453041" y="2246584"/>
                  </a:lnTo>
                  <a:lnTo>
                    <a:pt x="2445435" y="2246630"/>
                  </a:lnTo>
                  <a:close/>
                  <a:moveTo>
                    <a:pt x="2461970" y="17154"/>
                  </a:moveTo>
                  <a:cubicBezTo>
                    <a:pt x="2278470" y="37666"/>
                    <a:pt x="2129014" y="132990"/>
                    <a:pt x="2017642" y="300598"/>
                  </a:cubicBezTo>
                  <a:cubicBezTo>
                    <a:pt x="1793118" y="638049"/>
                    <a:pt x="1553398" y="895333"/>
                    <a:pt x="1284725" y="1087143"/>
                  </a:cubicBezTo>
                  <a:cubicBezTo>
                    <a:pt x="1053377" y="1252336"/>
                    <a:pt x="841976" y="1340419"/>
                    <a:pt x="655474" y="1418141"/>
                  </a:cubicBezTo>
                  <a:cubicBezTo>
                    <a:pt x="285030" y="1572502"/>
                    <a:pt x="39716" y="1674767"/>
                    <a:pt x="16086" y="2244920"/>
                  </a:cubicBezTo>
                  <a:lnTo>
                    <a:pt x="2437736" y="2231202"/>
                  </a:lnTo>
                  <a:close/>
                </a:path>
              </a:pathLst>
            </a:custGeom>
            <a:solidFill>
              <a:schemeClr val="tx1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78EF47-34A0-4AFC-8C39-0CC0AD04EB87}"/>
                </a:ext>
              </a:extLst>
            </p:cNvPr>
            <p:cNvSpPr/>
            <p:nvPr/>
          </p:nvSpPr>
          <p:spPr>
            <a:xfrm>
              <a:off x="9342711" y="5315533"/>
              <a:ext cx="652332" cy="561433"/>
            </a:xfrm>
            <a:custGeom>
              <a:avLst/>
              <a:gdLst>
                <a:gd name="connsiteX0" fmla="*/ 652332 w 652332"/>
                <a:gd name="connsiteY0" fmla="*/ 561433 h 561433"/>
                <a:gd name="connsiteX1" fmla="*/ 0 w 652332"/>
                <a:gd name="connsiteY1" fmla="*/ 561433 h 561433"/>
                <a:gd name="connsiteX2" fmla="*/ 326162 w 652332"/>
                <a:gd name="connsiteY2" fmla="*/ 0 h 56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2332" h="561433">
                  <a:moveTo>
                    <a:pt x="652332" y="561433"/>
                  </a:moveTo>
                  <a:lnTo>
                    <a:pt x="0" y="561433"/>
                  </a:lnTo>
                  <a:lnTo>
                    <a:pt x="326162" y="0"/>
                  </a:lnTo>
                  <a:close/>
                </a:path>
              </a:pathLst>
            </a:custGeom>
            <a:solidFill>
              <a:schemeClr val="accent2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992D7AF-BCB2-4554-8ABF-DFA162E02038}"/>
                </a:ext>
              </a:extLst>
            </p:cNvPr>
            <p:cNvSpPr/>
            <p:nvPr/>
          </p:nvSpPr>
          <p:spPr>
            <a:xfrm>
              <a:off x="8881477" y="5318164"/>
              <a:ext cx="652332" cy="561432"/>
            </a:xfrm>
            <a:custGeom>
              <a:avLst/>
              <a:gdLst>
                <a:gd name="connsiteX0" fmla="*/ 652332 w 652332"/>
                <a:gd name="connsiteY0" fmla="*/ 561433 h 561432"/>
                <a:gd name="connsiteX1" fmla="*/ 0 w 652332"/>
                <a:gd name="connsiteY1" fmla="*/ 561433 h 561432"/>
                <a:gd name="connsiteX2" fmla="*/ 326170 w 652332"/>
                <a:gd name="connsiteY2" fmla="*/ 0 h 56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2332" h="561432">
                  <a:moveTo>
                    <a:pt x="652332" y="561433"/>
                  </a:moveTo>
                  <a:lnTo>
                    <a:pt x="0" y="561433"/>
                  </a:lnTo>
                  <a:lnTo>
                    <a:pt x="326170" y="0"/>
                  </a:lnTo>
                  <a:close/>
                </a:path>
              </a:pathLst>
            </a:custGeom>
            <a:solidFill>
              <a:schemeClr val="accent2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0AEDC6C-AF72-4D98-A3DA-BF539F825F62}"/>
                </a:ext>
              </a:extLst>
            </p:cNvPr>
            <p:cNvSpPr/>
            <p:nvPr/>
          </p:nvSpPr>
          <p:spPr>
            <a:xfrm>
              <a:off x="10611064" y="5317839"/>
              <a:ext cx="1064472" cy="1118262"/>
            </a:xfrm>
            <a:custGeom>
              <a:avLst/>
              <a:gdLst>
                <a:gd name="connsiteX0" fmla="*/ 216098 w 1064472"/>
                <a:gd name="connsiteY0" fmla="*/ 1085487 h 1118262"/>
                <a:gd name="connsiteX1" fmla="*/ 1064472 w 1064472"/>
                <a:gd name="connsiteY1" fmla="*/ 573 h 1118262"/>
                <a:gd name="connsiteX2" fmla="*/ 1064472 w 1064472"/>
                <a:gd name="connsiteY2" fmla="*/ 0 h 1118262"/>
                <a:gd name="connsiteX3" fmla="*/ 0 w 1064472"/>
                <a:gd name="connsiteY3" fmla="*/ 0 h 1118262"/>
                <a:gd name="connsiteX4" fmla="*/ 0 w 1064472"/>
                <a:gd name="connsiteY4" fmla="*/ 1118263 h 1118262"/>
                <a:gd name="connsiteX5" fmla="*/ 0 w 1064472"/>
                <a:gd name="connsiteY5" fmla="*/ 1118263 h 1118262"/>
                <a:gd name="connsiteX6" fmla="*/ 216098 w 1064472"/>
                <a:gd name="connsiteY6" fmla="*/ 1085487 h 111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4472" h="1118262">
                  <a:moveTo>
                    <a:pt x="216098" y="1085487"/>
                  </a:moveTo>
                  <a:cubicBezTo>
                    <a:pt x="714734" y="961975"/>
                    <a:pt x="1064820" y="514274"/>
                    <a:pt x="1064472" y="573"/>
                  </a:cubicBezTo>
                  <a:lnTo>
                    <a:pt x="1064472" y="0"/>
                  </a:lnTo>
                  <a:lnTo>
                    <a:pt x="0" y="0"/>
                  </a:lnTo>
                  <a:lnTo>
                    <a:pt x="0" y="1118263"/>
                  </a:lnTo>
                  <a:lnTo>
                    <a:pt x="0" y="1118263"/>
                  </a:lnTo>
                  <a:cubicBezTo>
                    <a:pt x="72917" y="1114301"/>
                    <a:pt x="145285" y="1103329"/>
                    <a:pt x="216098" y="1085487"/>
                  </a:cubicBezTo>
                  <a:close/>
                </a:path>
              </a:pathLst>
            </a:custGeom>
            <a:solidFill>
              <a:schemeClr val="accent1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740068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9F651AA-429A-4F12-B89D-CE357A17B18E}"/>
              </a:ext>
            </a:extLst>
          </p:cNvPr>
          <p:cNvGrpSpPr/>
          <p:nvPr userDrawn="1"/>
        </p:nvGrpSpPr>
        <p:grpSpPr>
          <a:xfrm>
            <a:off x="412203" y="4285741"/>
            <a:ext cx="1753152" cy="2364400"/>
            <a:chOff x="412203" y="4285741"/>
            <a:chExt cx="1753152" cy="23644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F96917D-396F-42BB-A076-A0C1BB57AA43}"/>
                </a:ext>
              </a:extLst>
            </p:cNvPr>
            <p:cNvSpPr/>
            <p:nvPr/>
          </p:nvSpPr>
          <p:spPr>
            <a:xfrm>
              <a:off x="412203" y="5308326"/>
              <a:ext cx="1354331" cy="1341815"/>
            </a:xfrm>
            <a:custGeom>
              <a:avLst/>
              <a:gdLst>
                <a:gd name="connsiteX0" fmla="*/ 1354331 w 1354331"/>
                <a:gd name="connsiteY0" fmla="*/ 0 h 1341815"/>
                <a:gd name="connsiteX1" fmla="*/ 953900 w 1354331"/>
                <a:gd name="connsiteY1" fmla="*/ 507682 h 1341815"/>
                <a:gd name="connsiteX2" fmla="*/ 150495 w 1354331"/>
                <a:gd name="connsiteY2" fmla="*/ 1200540 h 1341815"/>
                <a:gd name="connsiteX3" fmla="*/ 0 w 1354331"/>
                <a:gd name="connsiteY3" fmla="*/ 1341815 h 1341815"/>
                <a:gd name="connsiteX4" fmla="*/ 0 w 1354331"/>
                <a:gd name="connsiteY4" fmla="*/ 0 h 1341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4331" h="1341815">
                  <a:moveTo>
                    <a:pt x="1354331" y="0"/>
                  </a:moveTo>
                  <a:cubicBezTo>
                    <a:pt x="1333814" y="260899"/>
                    <a:pt x="1236031" y="384620"/>
                    <a:pt x="953900" y="507682"/>
                  </a:cubicBezTo>
                  <a:cubicBezTo>
                    <a:pt x="607676" y="660387"/>
                    <a:pt x="374847" y="861060"/>
                    <a:pt x="150495" y="1200540"/>
                  </a:cubicBezTo>
                  <a:cubicBezTo>
                    <a:pt x="112012" y="1258706"/>
                    <a:pt x="60479" y="1307082"/>
                    <a:pt x="0" y="13418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E5237B8-9BFC-4F4F-B6EA-E88F8D5723C7}"/>
                </a:ext>
              </a:extLst>
            </p:cNvPr>
            <p:cNvSpPr/>
            <p:nvPr/>
          </p:nvSpPr>
          <p:spPr>
            <a:xfrm>
              <a:off x="412241" y="4712652"/>
              <a:ext cx="775639" cy="595895"/>
            </a:xfrm>
            <a:custGeom>
              <a:avLst/>
              <a:gdLst>
                <a:gd name="connsiteX0" fmla="*/ 0 w 775639"/>
                <a:gd name="connsiteY0" fmla="*/ 198720 h 595895"/>
                <a:gd name="connsiteX1" fmla="*/ 590369 w 775639"/>
                <a:gd name="connsiteY1" fmla="*/ 0 h 595895"/>
                <a:gd name="connsiteX2" fmla="*/ 775640 w 775639"/>
                <a:gd name="connsiteY2" fmla="*/ 550545 h 595895"/>
                <a:gd name="connsiteX3" fmla="*/ 739216 w 775639"/>
                <a:gd name="connsiteY3" fmla="*/ 564442 h 595895"/>
                <a:gd name="connsiteX4" fmla="*/ 412061 w 775639"/>
                <a:gd name="connsiteY4" fmla="*/ 579682 h 595895"/>
                <a:gd name="connsiteX5" fmla="*/ 138694 w 775639"/>
                <a:gd name="connsiteY5" fmla="*/ 424605 h 595895"/>
                <a:gd name="connsiteX6" fmla="*/ 0 w 775639"/>
                <a:gd name="connsiteY6" fmla="*/ 198720 h 59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5639" h="595895">
                  <a:moveTo>
                    <a:pt x="0" y="198720"/>
                  </a:moveTo>
                  <a:lnTo>
                    <a:pt x="590369" y="0"/>
                  </a:lnTo>
                  <a:lnTo>
                    <a:pt x="775640" y="550545"/>
                  </a:lnTo>
                  <a:cubicBezTo>
                    <a:pt x="763657" y="555669"/>
                    <a:pt x="751380" y="560356"/>
                    <a:pt x="739216" y="564442"/>
                  </a:cubicBezTo>
                  <a:cubicBezTo>
                    <a:pt x="633798" y="600347"/>
                    <a:pt x="520361" y="605632"/>
                    <a:pt x="412061" y="579682"/>
                  </a:cubicBezTo>
                  <a:cubicBezTo>
                    <a:pt x="308202" y="554640"/>
                    <a:pt x="213476" y="500903"/>
                    <a:pt x="138694" y="424605"/>
                  </a:cubicBezTo>
                  <a:cubicBezTo>
                    <a:pt x="76067" y="360696"/>
                    <a:pt x="28659" y="283486"/>
                    <a:pt x="0" y="198720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BA7FD02-D910-4845-B318-060155DFC1AE}"/>
                </a:ext>
              </a:extLst>
            </p:cNvPr>
            <p:cNvSpPr/>
            <p:nvPr/>
          </p:nvSpPr>
          <p:spPr>
            <a:xfrm>
              <a:off x="1405613" y="4650615"/>
              <a:ext cx="759742" cy="657958"/>
            </a:xfrm>
            <a:custGeom>
              <a:avLst/>
              <a:gdLst>
                <a:gd name="connsiteX0" fmla="*/ 379866 w 759742"/>
                <a:gd name="connsiteY0" fmla="*/ 0 h 657958"/>
                <a:gd name="connsiteX1" fmla="*/ 569804 w 759742"/>
                <a:gd name="connsiteY1" fmla="*/ 328984 h 657958"/>
                <a:gd name="connsiteX2" fmla="*/ 759743 w 759742"/>
                <a:gd name="connsiteY2" fmla="*/ 657958 h 657958"/>
                <a:gd name="connsiteX3" fmla="*/ 379866 w 759742"/>
                <a:gd name="connsiteY3" fmla="*/ 657958 h 657958"/>
                <a:gd name="connsiteX4" fmla="*/ 0 w 759742"/>
                <a:gd name="connsiteY4" fmla="*/ 657958 h 657958"/>
                <a:gd name="connsiteX5" fmla="*/ 189938 w 759742"/>
                <a:gd name="connsiteY5" fmla="*/ 328984 h 657958"/>
                <a:gd name="connsiteX6" fmla="*/ 379866 w 759742"/>
                <a:gd name="connsiteY6" fmla="*/ 0 h 6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742" h="657958">
                  <a:moveTo>
                    <a:pt x="379866" y="0"/>
                  </a:moveTo>
                  <a:lnTo>
                    <a:pt x="569804" y="328984"/>
                  </a:lnTo>
                  <a:lnTo>
                    <a:pt x="759743" y="657958"/>
                  </a:lnTo>
                  <a:lnTo>
                    <a:pt x="379866" y="657958"/>
                  </a:lnTo>
                  <a:lnTo>
                    <a:pt x="0" y="657958"/>
                  </a:lnTo>
                  <a:lnTo>
                    <a:pt x="189938" y="328984"/>
                  </a:lnTo>
                  <a:lnTo>
                    <a:pt x="37986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24FE62B-91F7-46F3-BFDE-77ADB1D34C26}"/>
                </a:ext>
              </a:extLst>
            </p:cNvPr>
            <p:cNvSpPr/>
            <p:nvPr/>
          </p:nvSpPr>
          <p:spPr>
            <a:xfrm>
              <a:off x="1612553" y="4285741"/>
              <a:ext cx="355568" cy="355568"/>
            </a:xfrm>
            <a:custGeom>
              <a:avLst/>
              <a:gdLst>
                <a:gd name="connsiteX0" fmla="*/ 355568 w 355568"/>
                <a:gd name="connsiteY0" fmla="*/ 177784 h 355568"/>
                <a:gd name="connsiteX1" fmla="*/ 177784 w 355568"/>
                <a:gd name="connsiteY1" fmla="*/ 355568 h 355568"/>
                <a:gd name="connsiteX2" fmla="*/ 0 w 355568"/>
                <a:gd name="connsiteY2" fmla="*/ 177784 h 355568"/>
                <a:gd name="connsiteX3" fmla="*/ 177784 w 355568"/>
                <a:gd name="connsiteY3" fmla="*/ 0 h 355568"/>
                <a:gd name="connsiteX4" fmla="*/ 355568 w 355568"/>
                <a:gd name="connsiteY4" fmla="*/ 177784 h 3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568" h="355568">
                  <a:moveTo>
                    <a:pt x="355568" y="177784"/>
                  </a:moveTo>
                  <a:cubicBezTo>
                    <a:pt x="355568" y="275972"/>
                    <a:pt x="275972" y="355568"/>
                    <a:pt x="177784" y="355568"/>
                  </a:cubicBezTo>
                  <a:cubicBezTo>
                    <a:pt x="79597" y="355568"/>
                    <a:pt x="0" y="275972"/>
                    <a:pt x="0" y="177784"/>
                  </a:cubicBezTo>
                  <a:cubicBezTo>
                    <a:pt x="0" y="79597"/>
                    <a:pt x="79597" y="0"/>
                    <a:pt x="177784" y="0"/>
                  </a:cubicBezTo>
                  <a:cubicBezTo>
                    <a:pt x="275972" y="0"/>
                    <a:pt x="355568" y="79597"/>
                    <a:pt x="355568" y="17778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2216967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8D068B-9FA9-49D8-9E2D-2469802DD124}"/>
              </a:ext>
            </a:extLst>
          </p:cNvPr>
          <p:cNvGrpSpPr/>
          <p:nvPr userDrawn="1"/>
        </p:nvGrpSpPr>
        <p:grpSpPr>
          <a:xfrm>
            <a:off x="333594" y="4067880"/>
            <a:ext cx="1686342" cy="2363341"/>
            <a:chOff x="333594" y="4067880"/>
            <a:chExt cx="1686342" cy="23633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2122F4C-8422-44D9-83DE-DD553A6E4792}"/>
                </a:ext>
              </a:extLst>
            </p:cNvPr>
            <p:cNvSpPr/>
            <p:nvPr/>
          </p:nvSpPr>
          <p:spPr>
            <a:xfrm>
              <a:off x="333594" y="4909526"/>
              <a:ext cx="1669258" cy="1521695"/>
            </a:xfrm>
            <a:custGeom>
              <a:avLst/>
              <a:gdLst>
                <a:gd name="connsiteX0" fmla="*/ 16629 w 1669258"/>
                <a:gd name="connsiteY0" fmla="*/ 9368 h 1521695"/>
                <a:gd name="connsiteX1" fmla="*/ 0 w 1669258"/>
                <a:gd name="connsiteY1" fmla="*/ 1521695 h 1521695"/>
                <a:gd name="connsiteX2" fmla="*/ 310957 w 1669258"/>
                <a:gd name="connsiteY2" fmla="*/ 1326585 h 1521695"/>
                <a:gd name="connsiteX3" fmla="*/ 1669258 w 1669258"/>
                <a:gd name="connsiteY3" fmla="*/ 0 h 152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258" h="1521695">
                  <a:moveTo>
                    <a:pt x="16629" y="9368"/>
                  </a:moveTo>
                  <a:lnTo>
                    <a:pt x="0" y="1521695"/>
                  </a:lnTo>
                  <a:cubicBezTo>
                    <a:pt x="121645" y="1509723"/>
                    <a:pt x="229643" y="1448906"/>
                    <a:pt x="310957" y="1326585"/>
                  </a:cubicBezTo>
                  <a:cubicBezTo>
                    <a:pt x="1000761" y="289772"/>
                    <a:pt x="1639881" y="783867"/>
                    <a:pt x="1669258" y="0"/>
                  </a:cubicBezTo>
                  <a:close/>
                </a:path>
              </a:pathLst>
            </a:custGeom>
            <a:solidFill>
              <a:schemeClr val="tx1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EB4D01-AD3A-4CAE-A850-FCD169B1428B}"/>
                </a:ext>
              </a:extLst>
            </p:cNvPr>
            <p:cNvSpPr/>
            <p:nvPr/>
          </p:nvSpPr>
          <p:spPr>
            <a:xfrm>
              <a:off x="1442653" y="4067880"/>
              <a:ext cx="577283" cy="577282"/>
            </a:xfrm>
            <a:custGeom>
              <a:avLst/>
              <a:gdLst>
                <a:gd name="connsiteX0" fmla="*/ 577283 w 577283"/>
                <a:gd name="connsiteY0" fmla="*/ 288641 h 577282"/>
                <a:gd name="connsiteX1" fmla="*/ 288642 w 577283"/>
                <a:gd name="connsiteY1" fmla="*/ 577283 h 577282"/>
                <a:gd name="connsiteX2" fmla="*/ 0 w 577283"/>
                <a:gd name="connsiteY2" fmla="*/ 288641 h 577282"/>
                <a:gd name="connsiteX3" fmla="*/ 288642 w 577283"/>
                <a:gd name="connsiteY3" fmla="*/ 0 h 577282"/>
                <a:gd name="connsiteX4" fmla="*/ 577283 w 577283"/>
                <a:gd name="connsiteY4" fmla="*/ 288641 h 57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283" h="577282">
                  <a:moveTo>
                    <a:pt x="577283" y="288641"/>
                  </a:moveTo>
                  <a:cubicBezTo>
                    <a:pt x="577283" y="448054"/>
                    <a:pt x="448054" y="577283"/>
                    <a:pt x="288642" y="577283"/>
                  </a:cubicBezTo>
                  <a:cubicBezTo>
                    <a:pt x="129229" y="577283"/>
                    <a:pt x="0" y="448054"/>
                    <a:pt x="0" y="288641"/>
                  </a:cubicBezTo>
                  <a:cubicBezTo>
                    <a:pt x="0" y="129229"/>
                    <a:pt x="129230" y="0"/>
                    <a:pt x="288642" y="0"/>
                  </a:cubicBezTo>
                  <a:cubicBezTo>
                    <a:pt x="448054" y="0"/>
                    <a:pt x="577283" y="129229"/>
                    <a:pt x="577283" y="288641"/>
                  </a:cubicBezTo>
                  <a:close/>
                </a:path>
              </a:pathLst>
            </a:custGeom>
            <a:solidFill>
              <a:schemeClr val="accent3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50496EA-417C-43FB-9C8D-2A18916FA270}"/>
                </a:ext>
              </a:extLst>
            </p:cNvPr>
            <p:cNvSpPr/>
            <p:nvPr/>
          </p:nvSpPr>
          <p:spPr>
            <a:xfrm>
              <a:off x="814260" y="4254365"/>
              <a:ext cx="861161" cy="652138"/>
            </a:xfrm>
            <a:custGeom>
              <a:avLst/>
              <a:gdLst>
                <a:gd name="connsiteX0" fmla="*/ 45910 w 861161"/>
                <a:gd name="connsiteY0" fmla="*/ 0 h 652138"/>
                <a:gd name="connsiteX1" fmla="*/ 861162 w 861161"/>
                <a:gd name="connsiteY1" fmla="*/ 397205 h 652138"/>
                <a:gd name="connsiteX2" fmla="*/ 254933 w 861161"/>
                <a:gd name="connsiteY2" fmla="*/ 606228 h 652138"/>
                <a:gd name="connsiteX3" fmla="*/ 45910 w 861161"/>
                <a:gd name="connsiteY3" fmla="*/ 0 h 65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1161" h="652138">
                  <a:moveTo>
                    <a:pt x="45910" y="0"/>
                  </a:moveTo>
                  <a:lnTo>
                    <a:pt x="861162" y="397205"/>
                  </a:lnTo>
                  <a:cubicBezTo>
                    <a:pt x="751476" y="622330"/>
                    <a:pt x="480059" y="715913"/>
                    <a:pt x="254933" y="606228"/>
                  </a:cubicBezTo>
                  <a:cubicBezTo>
                    <a:pt x="29808" y="496543"/>
                    <a:pt x="-63775" y="225125"/>
                    <a:pt x="45910" y="0"/>
                  </a:cubicBezTo>
                  <a:close/>
                </a:path>
              </a:pathLst>
            </a:custGeom>
            <a:solidFill>
              <a:schemeClr val="accent1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0846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945394-4FD3-4BC5-A401-C559143233F4}"/>
              </a:ext>
            </a:extLst>
          </p:cNvPr>
          <p:cNvGrpSpPr/>
          <p:nvPr userDrawn="1"/>
        </p:nvGrpSpPr>
        <p:grpSpPr>
          <a:xfrm>
            <a:off x="750096" y="4386472"/>
            <a:ext cx="1396502" cy="1988277"/>
            <a:chOff x="750096" y="4386472"/>
            <a:chExt cx="1396502" cy="19882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A057C7-0C39-4B91-A1FD-6007F42348A2}"/>
                </a:ext>
              </a:extLst>
            </p:cNvPr>
            <p:cNvSpPr/>
            <p:nvPr/>
          </p:nvSpPr>
          <p:spPr>
            <a:xfrm>
              <a:off x="1050511" y="4386472"/>
              <a:ext cx="884111" cy="1988277"/>
            </a:xfrm>
            <a:custGeom>
              <a:avLst/>
              <a:gdLst>
                <a:gd name="connsiteX0" fmla="*/ 0 w 884111"/>
                <a:gd name="connsiteY0" fmla="*/ 0 h 1988277"/>
                <a:gd name="connsiteX1" fmla="*/ 884111 w 884111"/>
                <a:gd name="connsiteY1" fmla="*/ 0 h 1988277"/>
                <a:gd name="connsiteX2" fmla="*/ 884111 w 884111"/>
                <a:gd name="connsiteY2" fmla="*/ 1988277 h 1988277"/>
                <a:gd name="connsiteX3" fmla="*/ 0 w 884111"/>
                <a:gd name="connsiteY3" fmla="*/ 1988277 h 198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988277">
                  <a:moveTo>
                    <a:pt x="0" y="0"/>
                  </a:moveTo>
                  <a:lnTo>
                    <a:pt x="884111" y="0"/>
                  </a:lnTo>
                  <a:lnTo>
                    <a:pt x="884111" y="1988277"/>
                  </a:lnTo>
                  <a:lnTo>
                    <a:pt x="0" y="1988277"/>
                  </a:lnTo>
                  <a:close/>
                </a:path>
              </a:pathLst>
            </a:custGeom>
            <a:solidFill>
              <a:schemeClr val="accent3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DB12E7A-54C1-4EC0-BB5E-BE2DED74C4A1}"/>
                </a:ext>
              </a:extLst>
            </p:cNvPr>
            <p:cNvSpPr/>
            <p:nvPr/>
          </p:nvSpPr>
          <p:spPr>
            <a:xfrm>
              <a:off x="750096" y="4636442"/>
              <a:ext cx="884111" cy="140652"/>
            </a:xfrm>
            <a:custGeom>
              <a:avLst/>
              <a:gdLst>
                <a:gd name="connsiteX0" fmla="*/ 0 w 884111"/>
                <a:gd name="connsiteY0" fmla="*/ 0 h 140652"/>
                <a:gd name="connsiteX1" fmla="*/ 884111 w 884111"/>
                <a:gd name="connsiteY1" fmla="*/ 0 h 140652"/>
                <a:gd name="connsiteX2" fmla="*/ 884111 w 884111"/>
                <a:gd name="connsiteY2" fmla="*/ 140652 h 140652"/>
                <a:gd name="connsiteX3" fmla="*/ 0 w 884111"/>
                <a:gd name="connsiteY3" fmla="*/ 140652 h 140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40652">
                  <a:moveTo>
                    <a:pt x="0" y="0"/>
                  </a:moveTo>
                  <a:lnTo>
                    <a:pt x="884111" y="0"/>
                  </a:lnTo>
                  <a:lnTo>
                    <a:pt x="884111" y="140652"/>
                  </a:lnTo>
                  <a:lnTo>
                    <a:pt x="0" y="140652"/>
                  </a:lnTo>
                  <a:close/>
                </a:path>
              </a:pathLst>
            </a:custGeom>
            <a:solidFill>
              <a:schemeClr val="tx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E69B03B-43F4-4F9B-9AB5-BA93510B9F19}"/>
                </a:ext>
              </a:extLst>
            </p:cNvPr>
            <p:cNvSpPr/>
            <p:nvPr/>
          </p:nvSpPr>
          <p:spPr>
            <a:xfrm>
              <a:off x="750096" y="4889903"/>
              <a:ext cx="884111" cy="140652"/>
            </a:xfrm>
            <a:custGeom>
              <a:avLst/>
              <a:gdLst>
                <a:gd name="connsiteX0" fmla="*/ 0 w 884111"/>
                <a:gd name="connsiteY0" fmla="*/ 0 h 140652"/>
                <a:gd name="connsiteX1" fmla="*/ 884111 w 884111"/>
                <a:gd name="connsiteY1" fmla="*/ 0 h 140652"/>
                <a:gd name="connsiteX2" fmla="*/ 884111 w 884111"/>
                <a:gd name="connsiteY2" fmla="*/ 140652 h 140652"/>
                <a:gd name="connsiteX3" fmla="*/ 0 w 884111"/>
                <a:gd name="connsiteY3" fmla="*/ 140652 h 140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40652">
                  <a:moveTo>
                    <a:pt x="0" y="0"/>
                  </a:moveTo>
                  <a:lnTo>
                    <a:pt x="884111" y="0"/>
                  </a:lnTo>
                  <a:lnTo>
                    <a:pt x="884111" y="140652"/>
                  </a:lnTo>
                  <a:lnTo>
                    <a:pt x="0" y="140652"/>
                  </a:lnTo>
                  <a:close/>
                </a:path>
              </a:pathLst>
            </a:custGeom>
            <a:solidFill>
              <a:schemeClr val="tx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C5F190-35A1-4A4A-828B-1E00396A0EEE}"/>
                </a:ext>
              </a:extLst>
            </p:cNvPr>
            <p:cNvSpPr/>
            <p:nvPr/>
          </p:nvSpPr>
          <p:spPr>
            <a:xfrm>
              <a:off x="803792" y="5686368"/>
              <a:ext cx="619713" cy="589931"/>
            </a:xfrm>
            <a:custGeom>
              <a:avLst/>
              <a:gdLst>
                <a:gd name="connsiteX0" fmla="*/ 0 w 619713"/>
                <a:gd name="connsiteY0" fmla="*/ 0 h 589931"/>
                <a:gd name="connsiteX1" fmla="*/ 619713 w 619713"/>
                <a:gd name="connsiteY1" fmla="*/ 0 h 589931"/>
                <a:gd name="connsiteX2" fmla="*/ 619713 w 619713"/>
                <a:gd name="connsiteY2" fmla="*/ 589931 h 589931"/>
                <a:gd name="connsiteX3" fmla="*/ 619396 w 619713"/>
                <a:gd name="connsiteY3" fmla="*/ 589931 h 589931"/>
                <a:gd name="connsiteX4" fmla="*/ 18142 w 619713"/>
                <a:gd name="connsiteY4" fmla="*/ 119760 h 589931"/>
                <a:gd name="connsiteX5" fmla="*/ 0 w 619713"/>
                <a:gd name="connsiteY5" fmla="*/ 0 h 58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713" h="589931">
                  <a:moveTo>
                    <a:pt x="0" y="0"/>
                  </a:moveTo>
                  <a:lnTo>
                    <a:pt x="619713" y="0"/>
                  </a:lnTo>
                  <a:lnTo>
                    <a:pt x="619713" y="589931"/>
                  </a:lnTo>
                  <a:lnTo>
                    <a:pt x="619396" y="589931"/>
                  </a:lnTo>
                  <a:cubicBezTo>
                    <a:pt x="335136" y="588869"/>
                    <a:pt x="87703" y="395380"/>
                    <a:pt x="18142" y="119760"/>
                  </a:cubicBezTo>
                  <a:cubicBezTo>
                    <a:pt x="8262" y="80516"/>
                    <a:pt x="2186" y="40410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B6D7761-0AD4-4E15-8606-8DED94365480}"/>
                </a:ext>
              </a:extLst>
            </p:cNvPr>
            <p:cNvSpPr/>
            <p:nvPr/>
          </p:nvSpPr>
          <p:spPr>
            <a:xfrm>
              <a:off x="1526885" y="5686368"/>
              <a:ext cx="619713" cy="589931"/>
            </a:xfrm>
            <a:custGeom>
              <a:avLst/>
              <a:gdLst>
                <a:gd name="connsiteX0" fmla="*/ 0 w 619713"/>
                <a:gd name="connsiteY0" fmla="*/ 0 h 589931"/>
                <a:gd name="connsiteX1" fmla="*/ 619713 w 619713"/>
                <a:gd name="connsiteY1" fmla="*/ 0 h 589931"/>
                <a:gd name="connsiteX2" fmla="*/ 619713 w 619713"/>
                <a:gd name="connsiteY2" fmla="*/ 589931 h 589931"/>
                <a:gd name="connsiteX3" fmla="*/ 619396 w 619713"/>
                <a:gd name="connsiteY3" fmla="*/ 589931 h 589931"/>
                <a:gd name="connsiteX4" fmla="*/ 18142 w 619713"/>
                <a:gd name="connsiteY4" fmla="*/ 119760 h 589931"/>
                <a:gd name="connsiteX5" fmla="*/ 0 w 619713"/>
                <a:gd name="connsiteY5" fmla="*/ 0 h 58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713" h="589931">
                  <a:moveTo>
                    <a:pt x="0" y="0"/>
                  </a:moveTo>
                  <a:lnTo>
                    <a:pt x="619713" y="0"/>
                  </a:lnTo>
                  <a:lnTo>
                    <a:pt x="619713" y="589931"/>
                  </a:lnTo>
                  <a:lnTo>
                    <a:pt x="619396" y="589931"/>
                  </a:lnTo>
                  <a:cubicBezTo>
                    <a:pt x="335136" y="588869"/>
                    <a:pt x="87703" y="395380"/>
                    <a:pt x="18142" y="119760"/>
                  </a:cubicBezTo>
                  <a:cubicBezTo>
                    <a:pt x="8262" y="80516"/>
                    <a:pt x="2186" y="4041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1092472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>
          <p15:clr>
            <a:srgbClr val="FBAE40"/>
          </p15:clr>
        </p15:guide>
        <p15:guide id="2" pos="497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tre 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3060700" cy="410368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1E888E-743F-4571-9AFC-D2D0A84D79D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291513" y="2097088"/>
            <a:ext cx="3062287" cy="410368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B768B532-41DC-4774-AEC1-0AB166390D9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48187" y="2098677"/>
            <a:ext cx="3095625" cy="410368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983520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  <p15:guide id="2" pos="2457" userDrawn="1">
          <p15:clr>
            <a:srgbClr val="FBAE40"/>
          </p15:clr>
        </p15:guide>
        <p15:guide id="3" pos="5223" userDrawn="1">
          <p15:clr>
            <a:srgbClr val="FBAE40"/>
          </p15:clr>
        </p15:guide>
        <p15:guide id="4" pos="2865" userDrawn="1">
          <p15:clr>
            <a:srgbClr val="FBAE40"/>
          </p15:clr>
        </p15:guide>
        <p15:guide id="5" pos="481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C8FE81-5735-42BA-87F1-DA163126BB78}"/>
              </a:ext>
            </a:extLst>
          </p:cNvPr>
          <p:cNvGrpSpPr/>
          <p:nvPr userDrawn="1"/>
        </p:nvGrpSpPr>
        <p:grpSpPr>
          <a:xfrm>
            <a:off x="839788" y="631216"/>
            <a:ext cx="2237431" cy="2735899"/>
            <a:chOff x="865822" y="550830"/>
            <a:chExt cx="2656398" cy="324820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6986C9B-4CCE-42FF-8AAD-5457295EC0C5}"/>
                </a:ext>
              </a:extLst>
            </p:cNvPr>
            <p:cNvSpPr/>
            <p:nvPr/>
          </p:nvSpPr>
          <p:spPr>
            <a:xfrm>
              <a:off x="865822" y="2225582"/>
              <a:ext cx="1157097" cy="1167831"/>
            </a:xfrm>
            <a:custGeom>
              <a:avLst/>
              <a:gdLst>
                <a:gd name="connsiteX0" fmla="*/ 0 w 1157097"/>
                <a:gd name="connsiteY0" fmla="*/ 0 h 1167831"/>
                <a:gd name="connsiteX1" fmla="*/ 437807 w 1157097"/>
                <a:gd name="connsiteY1" fmla="*/ 345291 h 1167831"/>
                <a:gd name="connsiteX2" fmla="*/ 1035272 w 1157097"/>
                <a:gd name="connsiteY2" fmla="*/ 1038092 h 1167831"/>
                <a:gd name="connsiteX3" fmla="*/ 1157097 w 1157097"/>
                <a:gd name="connsiteY3" fmla="*/ 1167832 h 1167831"/>
                <a:gd name="connsiteX4" fmla="*/ 0 w 1157097"/>
                <a:gd name="connsiteY4" fmla="*/ 1167832 h 116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097" h="1167831">
                  <a:moveTo>
                    <a:pt x="0" y="0"/>
                  </a:moveTo>
                  <a:cubicBezTo>
                    <a:pt x="224971" y="17688"/>
                    <a:pt x="331661" y="102013"/>
                    <a:pt x="437807" y="345291"/>
                  </a:cubicBezTo>
                  <a:cubicBezTo>
                    <a:pt x="569490" y="643852"/>
                    <a:pt x="742522" y="844620"/>
                    <a:pt x="1035272" y="1038092"/>
                  </a:cubicBezTo>
                  <a:cubicBezTo>
                    <a:pt x="1085425" y="1071268"/>
                    <a:pt x="1127140" y="1115693"/>
                    <a:pt x="1157097" y="1167832"/>
                  </a:cubicBezTo>
                  <a:lnTo>
                    <a:pt x="0" y="116783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BA8051A-286F-4DC0-9033-2F6ED3BD30AB}"/>
                </a:ext>
              </a:extLst>
            </p:cNvPr>
            <p:cNvSpPr/>
            <p:nvPr/>
          </p:nvSpPr>
          <p:spPr>
            <a:xfrm>
              <a:off x="1764639" y="2631214"/>
              <a:ext cx="1157106" cy="1167822"/>
            </a:xfrm>
            <a:custGeom>
              <a:avLst/>
              <a:gdLst>
                <a:gd name="connsiteX0" fmla="*/ 1157107 w 1157106"/>
                <a:gd name="connsiteY0" fmla="*/ 1167822 h 1167822"/>
                <a:gd name="connsiteX1" fmla="*/ 719300 w 1157106"/>
                <a:gd name="connsiteY1" fmla="*/ 822532 h 1167822"/>
                <a:gd name="connsiteX2" fmla="*/ 121825 w 1157106"/>
                <a:gd name="connsiteY2" fmla="*/ 129740 h 1167822"/>
                <a:gd name="connsiteX3" fmla="*/ 0 w 1157106"/>
                <a:gd name="connsiteY3" fmla="*/ 0 h 1167822"/>
                <a:gd name="connsiteX4" fmla="*/ 1157107 w 1157106"/>
                <a:gd name="connsiteY4" fmla="*/ 0 h 11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106" h="1167822">
                  <a:moveTo>
                    <a:pt x="1157107" y="1167822"/>
                  </a:moveTo>
                  <a:cubicBezTo>
                    <a:pt x="932126" y="1150134"/>
                    <a:pt x="825437" y="1065809"/>
                    <a:pt x="719300" y="822532"/>
                  </a:cubicBezTo>
                  <a:cubicBezTo>
                    <a:pt x="587616" y="523970"/>
                    <a:pt x="414576" y="323202"/>
                    <a:pt x="121825" y="129740"/>
                  </a:cubicBezTo>
                  <a:cubicBezTo>
                    <a:pt x="71673" y="96564"/>
                    <a:pt x="29957" y="52139"/>
                    <a:pt x="0" y="0"/>
                  </a:cubicBezTo>
                  <a:lnTo>
                    <a:pt x="115710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4592F1-4806-4F5E-839B-30E40F378EB4}"/>
                </a:ext>
              </a:extLst>
            </p:cNvPr>
            <p:cNvSpPr/>
            <p:nvPr/>
          </p:nvSpPr>
          <p:spPr>
            <a:xfrm>
              <a:off x="2321261" y="2215353"/>
              <a:ext cx="1200959" cy="598093"/>
            </a:xfrm>
            <a:custGeom>
              <a:avLst/>
              <a:gdLst>
                <a:gd name="connsiteX0" fmla="*/ 1200960 w 1200959"/>
                <a:gd name="connsiteY0" fmla="*/ 598093 h 598093"/>
                <a:gd name="connsiteX1" fmla="*/ 598088 w 1200959"/>
                <a:gd name="connsiteY1" fmla="*/ 5 h 598093"/>
                <a:gd name="connsiteX2" fmla="*/ 0 w 1200959"/>
                <a:gd name="connsiteY2" fmla="*/ 598093 h 59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0959" h="598093">
                  <a:moveTo>
                    <a:pt x="1200960" y="598093"/>
                  </a:moveTo>
                  <a:cubicBezTo>
                    <a:pt x="1199639" y="266457"/>
                    <a:pt x="929724" y="-1316"/>
                    <a:pt x="598088" y="5"/>
                  </a:cubicBezTo>
                  <a:cubicBezTo>
                    <a:pt x="268319" y="1318"/>
                    <a:pt x="1313" y="268324"/>
                    <a:pt x="0" y="59809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5829615-7555-44DF-B735-CC693C28B9C4}"/>
                </a:ext>
              </a:extLst>
            </p:cNvPr>
            <p:cNvSpPr/>
            <p:nvPr/>
          </p:nvSpPr>
          <p:spPr>
            <a:xfrm>
              <a:off x="1444380" y="1296332"/>
              <a:ext cx="654634" cy="566928"/>
            </a:xfrm>
            <a:custGeom>
              <a:avLst/>
              <a:gdLst>
                <a:gd name="connsiteX0" fmla="*/ 327317 w 654634"/>
                <a:gd name="connsiteY0" fmla="*/ 0 h 566928"/>
                <a:gd name="connsiteX1" fmla="*/ 490976 w 654634"/>
                <a:gd name="connsiteY1" fmla="*/ 283464 h 566928"/>
                <a:gd name="connsiteX2" fmla="*/ 654634 w 654634"/>
                <a:gd name="connsiteY2" fmla="*/ 566928 h 566928"/>
                <a:gd name="connsiteX3" fmla="*/ 327317 w 654634"/>
                <a:gd name="connsiteY3" fmla="*/ 566928 h 566928"/>
                <a:gd name="connsiteX4" fmla="*/ 0 w 654634"/>
                <a:gd name="connsiteY4" fmla="*/ 566928 h 566928"/>
                <a:gd name="connsiteX5" fmla="*/ 163659 w 654634"/>
                <a:gd name="connsiteY5" fmla="*/ 283464 h 566928"/>
                <a:gd name="connsiteX6" fmla="*/ 327317 w 654634"/>
                <a:gd name="connsiteY6" fmla="*/ 0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34" h="566928">
                  <a:moveTo>
                    <a:pt x="327317" y="0"/>
                  </a:moveTo>
                  <a:lnTo>
                    <a:pt x="490976" y="283464"/>
                  </a:lnTo>
                  <a:lnTo>
                    <a:pt x="654634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9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C247127-CEBA-4B34-A9C2-62C7E64DE2A7}"/>
                </a:ext>
              </a:extLst>
            </p:cNvPr>
            <p:cNvSpPr/>
            <p:nvPr/>
          </p:nvSpPr>
          <p:spPr>
            <a:xfrm>
              <a:off x="2422359" y="550830"/>
              <a:ext cx="654634" cy="566927"/>
            </a:xfrm>
            <a:custGeom>
              <a:avLst/>
              <a:gdLst>
                <a:gd name="connsiteX0" fmla="*/ 327317 w 654634"/>
                <a:gd name="connsiteY0" fmla="*/ 0 h 566927"/>
                <a:gd name="connsiteX1" fmla="*/ 490976 w 654634"/>
                <a:gd name="connsiteY1" fmla="*/ 283464 h 566927"/>
                <a:gd name="connsiteX2" fmla="*/ 654634 w 654634"/>
                <a:gd name="connsiteY2" fmla="*/ 566928 h 566927"/>
                <a:gd name="connsiteX3" fmla="*/ 327317 w 654634"/>
                <a:gd name="connsiteY3" fmla="*/ 566928 h 566927"/>
                <a:gd name="connsiteX4" fmla="*/ 0 w 654634"/>
                <a:gd name="connsiteY4" fmla="*/ 566928 h 566927"/>
                <a:gd name="connsiteX5" fmla="*/ 163658 w 654634"/>
                <a:gd name="connsiteY5" fmla="*/ 283464 h 566927"/>
                <a:gd name="connsiteX6" fmla="*/ 327317 w 654634"/>
                <a:gd name="connsiteY6" fmla="*/ 0 h 5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34" h="566927">
                  <a:moveTo>
                    <a:pt x="327317" y="0"/>
                  </a:moveTo>
                  <a:lnTo>
                    <a:pt x="490976" y="283464"/>
                  </a:lnTo>
                  <a:lnTo>
                    <a:pt x="654634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8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C5B8255-CCD1-4D86-B5C7-1A8B9D2466FF}"/>
                </a:ext>
              </a:extLst>
            </p:cNvPr>
            <p:cNvSpPr/>
            <p:nvPr/>
          </p:nvSpPr>
          <p:spPr>
            <a:xfrm>
              <a:off x="2749676" y="834294"/>
              <a:ext cx="654624" cy="566928"/>
            </a:xfrm>
            <a:custGeom>
              <a:avLst/>
              <a:gdLst>
                <a:gd name="connsiteX0" fmla="*/ 327317 w 654624"/>
                <a:gd name="connsiteY0" fmla="*/ 0 h 566928"/>
                <a:gd name="connsiteX1" fmla="*/ 490976 w 654624"/>
                <a:gd name="connsiteY1" fmla="*/ 283464 h 566928"/>
                <a:gd name="connsiteX2" fmla="*/ 654625 w 654624"/>
                <a:gd name="connsiteY2" fmla="*/ 566928 h 566928"/>
                <a:gd name="connsiteX3" fmla="*/ 327317 w 654624"/>
                <a:gd name="connsiteY3" fmla="*/ 566928 h 566928"/>
                <a:gd name="connsiteX4" fmla="*/ 0 w 654624"/>
                <a:gd name="connsiteY4" fmla="*/ 566928 h 566928"/>
                <a:gd name="connsiteX5" fmla="*/ 163659 w 654624"/>
                <a:gd name="connsiteY5" fmla="*/ 283464 h 566928"/>
                <a:gd name="connsiteX6" fmla="*/ 327317 w 654624"/>
                <a:gd name="connsiteY6" fmla="*/ 0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24" h="566928">
                  <a:moveTo>
                    <a:pt x="327317" y="0"/>
                  </a:moveTo>
                  <a:lnTo>
                    <a:pt x="490976" y="283464"/>
                  </a:lnTo>
                  <a:lnTo>
                    <a:pt x="654625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9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4664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>
          <p15:clr>
            <a:srgbClr val="FBAE40"/>
          </p15:clr>
        </p15:guide>
        <p15:guide id="2" pos="497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alternativ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9389087" y="1437505"/>
            <a:ext cx="990782" cy="198162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3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296572" y="1548758"/>
            <a:ext cx="431536" cy="1735057"/>
            <a:chOff x="11870514" y="244569"/>
            <a:chExt cx="151518" cy="609202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9732645" y="4429125"/>
            <a:ext cx="1483339" cy="1469731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1837820" y="5558043"/>
            <a:ext cx="1472118" cy="745100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3843053"/>
            <a:ext cx="10512425" cy="586071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38874028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alternativ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9389087" y="1437505"/>
            <a:ext cx="990782" cy="198162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2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296572" y="1548758"/>
            <a:ext cx="431536" cy="1735057"/>
            <a:chOff x="11870514" y="244569"/>
            <a:chExt cx="151518" cy="609202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9732645" y="4429125"/>
            <a:ext cx="1483339" cy="1469731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1837820" y="5558043"/>
            <a:ext cx="1472118" cy="745100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3843053"/>
            <a:ext cx="10512425" cy="586071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593083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alternativ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889BDD-A5DA-449C-9F32-411F60AB59E7}"/>
              </a:ext>
            </a:extLst>
          </p:cNvPr>
          <p:cNvSpPr/>
          <p:nvPr userDrawn="1"/>
        </p:nvSpPr>
        <p:spPr>
          <a:xfrm>
            <a:off x="6614160" y="0"/>
            <a:ext cx="55778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1DB9A8-CFC3-43D6-97EF-9821CEC4EB86}"/>
              </a:ext>
            </a:extLst>
          </p:cNvPr>
          <p:cNvSpPr/>
          <p:nvPr userDrawn="1"/>
        </p:nvSpPr>
        <p:spPr>
          <a:xfrm>
            <a:off x="7394606" y="2098115"/>
            <a:ext cx="3504111" cy="14913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A5564-B0D4-4D90-A4B6-A0C3339E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097088"/>
            <a:ext cx="4932362" cy="1735772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8863209" y="1651018"/>
            <a:ext cx="580592" cy="2334362"/>
            <a:chOff x="11870514" y="244569"/>
            <a:chExt cx="151518" cy="60920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925D05D-BADA-4CE4-87CE-12CFA0CDE945}"/>
              </a:ext>
            </a:extLst>
          </p:cNvPr>
          <p:cNvSpPr/>
          <p:nvPr userDrawn="1"/>
        </p:nvSpPr>
        <p:spPr>
          <a:xfrm>
            <a:off x="9431648" y="435724"/>
            <a:ext cx="1226389" cy="1226389"/>
          </a:xfrm>
          <a:custGeom>
            <a:avLst/>
            <a:gdLst>
              <a:gd name="connsiteX0" fmla="*/ 2139813 w 2139848"/>
              <a:gd name="connsiteY0" fmla="*/ 1069841 h 2139848"/>
              <a:gd name="connsiteX1" fmla="*/ 1069898 w 2139848"/>
              <a:gd name="connsiteY1" fmla="*/ 2139775 h 2139848"/>
              <a:gd name="connsiteX2" fmla="*/ -36 w 2139848"/>
              <a:gd name="connsiteY2" fmla="*/ 1069860 h 2139848"/>
              <a:gd name="connsiteX3" fmla="*/ 1069879 w 2139848"/>
              <a:gd name="connsiteY3" fmla="*/ -73 h 2139848"/>
              <a:gd name="connsiteX4" fmla="*/ 1069898 w 2139848"/>
              <a:gd name="connsiteY4" fmla="*/ -73 h 2139848"/>
              <a:gd name="connsiteX5" fmla="*/ 2139813 w 2139848"/>
              <a:gd name="connsiteY5" fmla="*/ 1069841 h 213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848" h="2139848">
                <a:moveTo>
                  <a:pt x="2139813" y="1069841"/>
                </a:moveTo>
                <a:cubicBezTo>
                  <a:pt x="2139818" y="1660744"/>
                  <a:pt x="1660801" y="2139770"/>
                  <a:pt x="1069898" y="2139775"/>
                </a:cubicBezTo>
                <a:cubicBezTo>
                  <a:pt x="478995" y="2139780"/>
                  <a:pt x="-30" y="1660763"/>
                  <a:pt x="-36" y="1069860"/>
                </a:cubicBezTo>
                <a:cubicBezTo>
                  <a:pt x="-41" y="478958"/>
                  <a:pt x="478976" y="-68"/>
                  <a:pt x="1069879" y="-73"/>
                </a:cubicBezTo>
                <a:cubicBezTo>
                  <a:pt x="1069886" y="-73"/>
                  <a:pt x="1069892" y="-73"/>
                  <a:pt x="1069898" y="-73"/>
                </a:cubicBezTo>
                <a:cubicBezTo>
                  <a:pt x="1660796" y="-73"/>
                  <a:pt x="2139813" y="478944"/>
                  <a:pt x="2139813" y="1069841"/>
                </a:cubicBezTo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7738557" y="4327499"/>
            <a:ext cx="1296934" cy="656431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C051F08-BCC2-42B7-A7D2-2EF1738B42C5}"/>
              </a:ext>
            </a:extLst>
          </p:cNvPr>
          <p:cNvSpPr/>
          <p:nvPr userDrawn="1"/>
        </p:nvSpPr>
        <p:spPr>
          <a:xfrm>
            <a:off x="10241991" y="4688420"/>
            <a:ext cx="1546225" cy="1674896"/>
          </a:xfrm>
          <a:custGeom>
            <a:avLst/>
            <a:gdLst>
              <a:gd name="connsiteX0" fmla="*/ 1442050 w 2031330"/>
              <a:gd name="connsiteY0" fmla="*/ 1615462 h 2200369"/>
              <a:gd name="connsiteX1" fmla="*/ -36 w 2031330"/>
              <a:gd name="connsiteY1" fmla="*/ 2200296 h 2200369"/>
              <a:gd name="connsiteX2" fmla="*/ -36 w 2031330"/>
              <a:gd name="connsiteY2" fmla="*/ -73 h 2200369"/>
              <a:gd name="connsiteX3" fmla="*/ 2025646 w 2031330"/>
              <a:gd name="connsiteY3" fmla="*/ -73 h 2200369"/>
              <a:gd name="connsiteX4" fmla="*/ 2031295 w 2031330"/>
              <a:gd name="connsiteY4" fmla="*/ 172500 h 2200369"/>
              <a:gd name="connsiteX5" fmla="*/ 1442050 w 2031330"/>
              <a:gd name="connsiteY5" fmla="*/ 1615462 h 2200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1330" h="2200369">
                <a:moveTo>
                  <a:pt x="1442050" y="1615462"/>
                </a:moveTo>
                <a:cubicBezTo>
                  <a:pt x="1063812" y="1991432"/>
                  <a:pt x="551738" y="2199097"/>
                  <a:pt x="-36" y="2200296"/>
                </a:cubicBezTo>
                <a:lnTo>
                  <a:pt x="-36" y="-73"/>
                </a:lnTo>
                <a:lnTo>
                  <a:pt x="2025646" y="-73"/>
                </a:lnTo>
                <a:cubicBezTo>
                  <a:pt x="2029456" y="52419"/>
                  <a:pt x="2031295" y="109026"/>
                  <a:pt x="2031295" y="172500"/>
                </a:cubicBezTo>
                <a:cubicBezTo>
                  <a:pt x="2031352" y="725150"/>
                  <a:pt x="1822011" y="1237671"/>
                  <a:pt x="1442050" y="161546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nb-NO"/>
              <a:t> </a:t>
            </a:r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4522678"/>
            <a:ext cx="4932362" cy="496725"/>
          </a:xfrm>
        </p:spPr>
        <p:txBody>
          <a:bodyPr>
            <a:normAutofit/>
          </a:bodyPr>
          <a:lstStyle>
            <a:lvl1pPr marL="0" indent="0">
              <a:buNone/>
              <a:defRPr b="0"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A8E95EAD-4D11-408C-A543-78867EDAC1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2964" y="5403520"/>
            <a:ext cx="4919186" cy="79725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56279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6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alternativ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5564-B0D4-4D90-A4B6-A0C3339E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162" y="2097088"/>
            <a:ext cx="6300788" cy="1655761"/>
          </a:xfrm>
        </p:spPr>
        <p:txBody>
          <a:bodyPr anchor="b"/>
          <a:lstStyle>
            <a:lvl1pPr>
              <a:defRPr cap="all" baseline="0">
                <a:solidFill>
                  <a:schemeClr val="bg2"/>
                </a:solidFill>
              </a:defRPr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768927" y="5069545"/>
            <a:ext cx="407476" cy="1638320"/>
            <a:chOff x="11870514" y="244569"/>
            <a:chExt cx="151518" cy="609202"/>
          </a:xfrm>
          <a:solidFill>
            <a:schemeClr val="bg2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10624944" y="4676005"/>
            <a:ext cx="385955" cy="77193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3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11181162" y="5784447"/>
            <a:ext cx="562482" cy="557322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8205282" y="6199422"/>
            <a:ext cx="562481" cy="284695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6161" y="4522678"/>
            <a:ext cx="6300789" cy="496725"/>
          </a:xfrm>
        </p:spPr>
        <p:txBody>
          <a:bodyPr>
            <a:normAutofit/>
          </a:bodyPr>
          <a:lstStyle>
            <a:lvl1pPr marL="0" indent="0">
              <a:buNone/>
              <a:defRPr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A8E95EAD-4D11-408C-A543-78867EDAC1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25393" y="5403520"/>
            <a:ext cx="6283957" cy="79725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189363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59" userDrawn="1">
          <p15:clr>
            <a:srgbClr val="FBAE40"/>
          </p15:clr>
        </p15:guide>
        <p15:guide id="2" pos="5428" userDrawn="1">
          <p15:clr>
            <a:srgbClr val="FBAE40"/>
          </p15:clr>
        </p15:guide>
        <p15:guide id="3" orient="horz" pos="2364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10514012" cy="4103687"/>
          </a:xfrm>
        </p:spPr>
        <p:txBody>
          <a:bodyPr/>
          <a:lstStyle/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  <a:p>
            <a:pPr lvl="3"/>
            <a:r>
              <a:rPr lang="nb-NO" noProof="0" err="1"/>
              <a:t>Fourth</a:t>
            </a:r>
            <a:r>
              <a:rPr lang="nb-NO" noProof="0"/>
              <a:t> </a:t>
            </a:r>
            <a:r>
              <a:rPr lang="nb-NO" noProof="0" err="1"/>
              <a:t>level</a:t>
            </a:r>
            <a:endParaRPr lang="nb-NO" noProof="0"/>
          </a:p>
          <a:p>
            <a:pPr lvl="4"/>
            <a:r>
              <a:rPr lang="nb-NO" noProof="0"/>
              <a:t>Fifth </a:t>
            </a:r>
            <a:r>
              <a:rPr lang="nb-NO" noProof="0" err="1"/>
              <a:t>level</a:t>
            </a:r>
            <a:endParaRPr lang="nb-NO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3112477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to 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4932362" cy="4103687"/>
          </a:xfrm>
        </p:spPr>
        <p:txBody>
          <a:bodyPr/>
          <a:lstStyle/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  <a:p>
            <a:pPr lvl="3"/>
            <a:r>
              <a:rPr lang="nb-NO" noProof="0" err="1"/>
              <a:t>Fourth</a:t>
            </a:r>
            <a:r>
              <a:rPr lang="nb-NO" noProof="0"/>
              <a:t> </a:t>
            </a:r>
            <a:r>
              <a:rPr lang="nb-NO" noProof="0" err="1"/>
              <a:t>level</a:t>
            </a:r>
            <a:endParaRPr lang="nb-NO" noProof="0"/>
          </a:p>
          <a:p>
            <a:pPr lvl="4"/>
            <a:r>
              <a:rPr lang="nb-NO" noProof="0"/>
              <a:t>Fifth </a:t>
            </a:r>
            <a:r>
              <a:rPr lang="nb-NO" noProof="0" err="1"/>
              <a:t>level</a:t>
            </a:r>
            <a:endParaRPr lang="nb-NO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1E888E-743F-4571-9AFC-D2D0A84D79D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419851" y="2097088"/>
            <a:ext cx="4933950" cy="4103687"/>
          </a:xfrm>
        </p:spPr>
        <p:txBody>
          <a:bodyPr/>
          <a:lstStyle/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  <a:p>
            <a:pPr lvl="3"/>
            <a:r>
              <a:rPr lang="nb-NO" noProof="0" err="1"/>
              <a:t>Fourth</a:t>
            </a:r>
            <a:r>
              <a:rPr lang="nb-NO" noProof="0"/>
              <a:t> </a:t>
            </a:r>
            <a:r>
              <a:rPr lang="nb-NO" noProof="0" err="1"/>
              <a:t>level</a:t>
            </a:r>
            <a:endParaRPr lang="nb-NO" noProof="0"/>
          </a:p>
          <a:p>
            <a:pPr lvl="4"/>
            <a:r>
              <a:rPr lang="nb-NO" noProof="0"/>
              <a:t>Fifth </a:t>
            </a:r>
            <a:r>
              <a:rPr lang="nb-NO" noProof="0" err="1"/>
              <a:t>level</a:t>
            </a:r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832993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  <p15:guide id="2" pos="3636" userDrawn="1">
          <p15:clr>
            <a:srgbClr val="FBAE40"/>
          </p15:clr>
        </p15:guide>
        <p15:guide id="3" pos="4044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tre 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3060700" cy="4103687"/>
          </a:xfrm>
        </p:spPr>
        <p:txBody>
          <a:bodyPr/>
          <a:lstStyle/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  <a:p>
            <a:pPr lvl="3"/>
            <a:r>
              <a:rPr lang="nb-NO" noProof="0" err="1"/>
              <a:t>Fourth</a:t>
            </a:r>
            <a:r>
              <a:rPr lang="nb-NO" noProof="0"/>
              <a:t> </a:t>
            </a:r>
            <a:r>
              <a:rPr lang="nb-NO" noProof="0" err="1"/>
              <a:t>level</a:t>
            </a:r>
            <a:endParaRPr lang="nb-NO" noProof="0"/>
          </a:p>
          <a:p>
            <a:pPr lvl="4"/>
            <a:r>
              <a:rPr lang="nb-NO" noProof="0"/>
              <a:t>Fifth </a:t>
            </a:r>
            <a:r>
              <a:rPr lang="nb-NO" noProof="0" err="1"/>
              <a:t>level</a:t>
            </a:r>
            <a:endParaRPr lang="nb-NO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1E888E-743F-4571-9AFC-D2D0A84D79D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291513" y="2097088"/>
            <a:ext cx="3062287" cy="4103687"/>
          </a:xfrm>
        </p:spPr>
        <p:txBody>
          <a:bodyPr/>
          <a:lstStyle/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  <a:p>
            <a:pPr lvl="3"/>
            <a:r>
              <a:rPr lang="nb-NO" noProof="0" err="1"/>
              <a:t>Fourth</a:t>
            </a:r>
            <a:r>
              <a:rPr lang="nb-NO" noProof="0"/>
              <a:t> </a:t>
            </a:r>
            <a:r>
              <a:rPr lang="nb-NO" noProof="0" err="1"/>
              <a:t>level</a:t>
            </a:r>
            <a:endParaRPr lang="nb-NO" noProof="0"/>
          </a:p>
          <a:p>
            <a:pPr lvl="4"/>
            <a:r>
              <a:rPr lang="nb-NO" noProof="0"/>
              <a:t>Fifth </a:t>
            </a:r>
            <a:r>
              <a:rPr lang="nb-NO" noProof="0" err="1"/>
              <a:t>level</a:t>
            </a:r>
            <a:endParaRPr lang="nb-NO" noProof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B768B532-41DC-4774-AEC1-0AB166390D9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48187" y="2098677"/>
            <a:ext cx="3095625" cy="4103687"/>
          </a:xfrm>
        </p:spPr>
        <p:txBody>
          <a:bodyPr/>
          <a:lstStyle/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  <a:p>
            <a:pPr lvl="3"/>
            <a:r>
              <a:rPr lang="nb-NO" noProof="0" err="1"/>
              <a:t>Fourth</a:t>
            </a:r>
            <a:r>
              <a:rPr lang="nb-NO" noProof="0"/>
              <a:t> </a:t>
            </a:r>
            <a:r>
              <a:rPr lang="nb-NO" noProof="0" err="1"/>
              <a:t>level</a:t>
            </a:r>
            <a:endParaRPr lang="nb-NO" noProof="0"/>
          </a:p>
          <a:p>
            <a:pPr lvl="4"/>
            <a:r>
              <a:rPr lang="nb-NO" noProof="0"/>
              <a:t>Fifth </a:t>
            </a:r>
            <a:r>
              <a:rPr lang="nb-NO" noProof="0" err="1"/>
              <a:t>level</a:t>
            </a:r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760138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  <p15:guide id="2" pos="2457" userDrawn="1">
          <p15:clr>
            <a:srgbClr val="FBAE40"/>
          </p15:clr>
        </p15:guide>
        <p15:guide id="3" pos="5223" userDrawn="1">
          <p15:clr>
            <a:srgbClr val="FBAE40"/>
          </p15:clr>
        </p15:guide>
        <p15:guide id="4" pos="2865" userDrawn="1">
          <p15:clr>
            <a:srgbClr val="FBAE40"/>
          </p15:clr>
        </p15:guide>
        <p15:guide id="5" pos="4815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3104012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ekst altern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829F-C6B1-4E47-BE73-78ADAC85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012193"/>
            <a:ext cx="10512425" cy="992117"/>
          </a:xfrm>
        </p:spPr>
        <p:txBody>
          <a:bodyPr/>
          <a:lstStyle/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6F8E5-4F25-4B20-9C00-5D1EE30C2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4004310"/>
            <a:ext cx="10512425" cy="2196465"/>
          </a:xfrm>
        </p:spPr>
        <p:txBody>
          <a:bodyPr/>
          <a:lstStyle/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  <a:p>
            <a:pPr lvl="3"/>
            <a:r>
              <a:rPr lang="nb-NO" noProof="0" err="1"/>
              <a:t>Fourth</a:t>
            </a:r>
            <a:r>
              <a:rPr lang="nb-NO" noProof="0"/>
              <a:t> </a:t>
            </a:r>
            <a:r>
              <a:rPr lang="nb-NO" noProof="0" err="1"/>
              <a:t>level</a:t>
            </a:r>
            <a:endParaRPr lang="nb-NO" noProof="0"/>
          </a:p>
          <a:p>
            <a:pPr lvl="4"/>
            <a:r>
              <a:rPr lang="nb-NO" noProof="0"/>
              <a:t>Fifth </a:t>
            </a:r>
            <a:r>
              <a:rPr lang="nb-NO" noProof="0" err="1"/>
              <a:t>level</a:t>
            </a:r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58736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9091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bilde he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793A7B-AE56-C74D-83CD-6C0067FBC0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4E7DB-23CD-4B89-B557-9FC8FFE20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16817"/>
            <a:ext cx="10512425" cy="1183958"/>
          </a:xfrm>
        </p:spPr>
        <p:txBody>
          <a:bodyPr anchor="b"/>
          <a:lstStyle/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340388569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sj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D25A7A-261A-0B43-A8E9-F01017A8A1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64082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9166DD9E-55E8-7C4D-A3FB-F01421C541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70275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869A3281-93B9-D044-95C7-95EE88207E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6468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04C4C85B-DBC6-1C48-8254-CC69EED702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2661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E176FB11-84E3-7D49-9208-B88D1A3862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88854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51E255ED-408C-D643-901C-F53FAC7054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95047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23" name="Text Placeholder 43">
            <a:extLst>
              <a:ext uri="{FF2B5EF4-FFF2-40B4-BE49-F238E27FC236}">
                <a16:creationId xmlns:a16="http://schemas.microsoft.com/office/drawing/2014/main" id="{35CFAD26-538C-DC40-8739-EEB6E08278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4082" y="4625082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511DB-D674-420C-B7DB-FCE430DD6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78EE076-7091-4FDF-9F9F-12213C717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9788" y="1304925"/>
            <a:ext cx="10512425" cy="608014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sp>
        <p:nvSpPr>
          <p:cNvPr id="16" name="Text Placeholder 43">
            <a:extLst>
              <a:ext uri="{FF2B5EF4-FFF2-40B4-BE49-F238E27FC236}">
                <a16:creationId xmlns:a16="http://schemas.microsoft.com/office/drawing/2014/main" id="{5B6A213F-AF74-4411-8EC9-FBC6D18337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4489" y="4958953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</a:t>
            </a:r>
            <a:r>
              <a:rPr lang="nb-NO" noProof="0" err="1"/>
              <a:t>Hennesen</a:t>
            </a:r>
            <a:endParaRPr lang="nb-NO" noProof="0"/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AD9DFCE4-B57B-41AC-85B4-D7B137AA223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0275" y="4625082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18" name="Text Placeholder 43">
            <a:extLst>
              <a:ext uri="{FF2B5EF4-FFF2-40B4-BE49-F238E27FC236}">
                <a16:creationId xmlns:a16="http://schemas.microsoft.com/office/drawing/2014/main" id="{77751DDC-CE5B-46CC-99BB-D2098F0C40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70682" y="4958953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</a:t>
            </a:r>
            <a:r>
              <a:rPr lang="nb-NO" noProof="0" err="1"/>
              <a:t>Hennesen</a:t>
            </a:r>
            <a:endParaRPr lang="nb-NO" noProof="0"/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854A9599-0E03-4F99-A393-2B726FC1CF1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76468" y="4625082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0" name="Text Placeholder 43">
            <a:extLst>
              <a:ext uri="{FF2B5EF4-FFF2-40B4-BE49-F238E27FC236}">
                <a16:creationId xmlns:a16="http://schemas.microsoft.com/office/drawing/2014/main" id="{8A717B5A-B8B7-4B69-B200-CC98D5A8CE5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76875" y="4958953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</a:t>
            </a:r>
            <a:r>
              <a:rPr lang="nb-NO" noProof="0" err="1"/>
              <a:t>Hennesen</a:t>
            </a:r>
            <a:endParaRPr lang="nb-NO" noProof="0"/>
          </a:p>
        </p:txBody>
      </p:sp>
      <p:sp>
        <p:nvSpPr>
          <p:cNvPr id="21" name="Text Placeholder 43">
            <a:extLst>
              <a:ext uri="{FF2B5EF4-FFF2-40B4-BE49-F238E27FC236}">
                <a16:creationId xmlns:a16="http://schemas.microsoft.com/office/drawing/2014/main" id="{275E3578-3468-479F-967C-8596161142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82661" y="4625082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2" name="Text Placeholder 43">
            <a:extLst>
              <a:ext uri="{FF2B5EF4-FFF2-40B4-BE49-F238E27FC236}">
                <a16:creationId xmlns:a16="http://schemas.microsoft.com/office/drawing/2014/main" id="{D7680D0C-9FF8-4EA2-A750-FD4B1E08B93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83068" y="4958953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</a:t>
            </a:r>
            <a:r>
              <a:rPr lang="nb-NO" noProof="0" err="1"/>
              <a:t>Hennesen</a:t>
            </a:r>
            <a:endParaRPr lang="nb-NO" noProof="0"/>
          </a:p>
        </p:txBody>
      </p:sp>
      <p:sp>
        <p:nvSpPr>
          <p:cNvPr id="29" name="Text Placeholder 43">
            <a:extLst>
              <a:ext uri="{FF2B5EF4-FFF2-40B4-BE49-F238E27FC236}">
                <a16:creationId xmlns:a16="http://schemas.microsoft.com/office/drawing/2014/main" id="{2174DF87-DD9C-4F26-9739-C96B8CA14EC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88854" y="4625082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30" name="Text Placeholder 43">
            <a:extLst>
              <a:ext uri="{FF2B5EF4-FFF2-40B4-BE49-F238E27FC236}">
                <a16:creationId xmlns:a16="http://schemas.microsoft.com/office/drawing/2014/main" id="{6C5C1C35-FF3B-4752-9875-71C26C964E7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889261" y="4958953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</a:t>
            </a:r>
            <a:r>
              <a:rPr lang="nb-NO" noProof="0" err="1"/>
              <a:t>Hennesen</a:t>
            </a:r>
            <a:endParaRPr lang="nb-NO" noProof="0"/>
          </a:p>
        </p:txBody>
      </p:sp>
      <p:sp>
        <p:nvSpPr>
          <p:cNvPr id="31" name="Text Placeholder 43">
            <a:extLst>
              <a:ext uri="{FF2B5EF4-FFF2-40B4-BE49-F238E27FC236}">
                <a16:creationId xmlns:a16="http://schemas.microsoft.com/office/drawing/2014/main" id="{A518452F-E319-4DBC-B581-65606C70A8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95047" y="4625082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32" name="Text Placeholder 43">
            <a:extLst>
              <a:ext uri="{FF2B5EF4-FFF2-40B4-BE49-F238E27FC236}">
                <a16:creationId xmlns:a16="http://schemas.microsoft.com/office/drawing/2014/main" id="{A4039489-543D-4674-867A-98A71D5E040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95454" y="4958953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</a:t>
            </a:r>
            <a:r>
              <a:rPr lang="nb-NO" noProof="0" err="1"/>
              <a:t>Hennesen</a:t>
            </a:r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4006087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FE7617F-1713-6E46-B84A-8052BACCF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9788" y="728663"/>
            <a:ext cx="6958012" cy="3959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8083-FE02-453F-821F-FBDFB3E243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9788" y="5083175"/>
            <a:ext cx="10512425" cy="1117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7940093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,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BDFA3C1-F872-0847-9544-A55FC81CE3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5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47144-F823-49DE-9E9C-B4AF1D0F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6475" y="2097088"/>
            <a:ext cx="3995737" cy="102711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E14F4-85CE-49B2-9FE4-DB9D47B886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56475" y="3124200"/>
            <a:ext cx="3995737" cy="307657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2953342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634" userDrawn="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elside og tekst i b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DDC61C69-7FAC-EB45-A815-46BB221411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en-N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06C54D-ABD6-4B86-9BD8-3EF0CB9405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3457575"/>
            <a:ext cx="4583112" cy="27432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noProof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89121-44BA-433B-83C4-D11B94CAC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073" y="3838188"/>
            <a:ext cx="3884612" cy="901451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0D75F25-8BE2-4558-8378-251C0277BC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89074" y="4865300"/>
            <a:ext cx="3884612" cy="102711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35988542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4019027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AC0D0B-6F84-4D31-A25F-04E1D9B501A5}"/>
              </a:ext>
            </a:extLst>
          </p:cNvPr>
          <p:cNvGrpSpPr/>
          <p:nvPr userDrawn="1"/>
        </p:nvGrpSpPr>
        <p:grpSpPr>
          <a:xfrm>
            <a:off x="660300" y="2885033"/>
            <a:ext cx="3312004" cy="3338170"/>
            <a:chOff x="660300" y="2885033"/>
            <a:chExt cx="3312004" cy="333817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FFD3805-A73E-48C5-8D29-6B8002E43B18}"/>
                </a:ext>
              </a:extLst>
            </p:cNvPr>
            <p:cNvSpPr/>
            <p:nvPr/>
          </p:nvSpPr>
          <p:spPr>
            <a:xfrm>
              <a:off x="1395615" y="3633814"/>
              <a:ext cx="2576689" cy="2589389"/>
            </a:xfrm>
            <a:custGeom>
              <a:avLst/>
              <a:gdLst>
                <a:gd name="connsiteX0" fmla="*/ 2576690 w 2576689"/>
                <a:gd name="connsiteY0" fmla="*/ 2589389 h 2589389"/>
                <a:gd name="connsiteX1" fmla="*/ 0 w 2576689"/>
                <a:gd name="connsiteY1" fmla="*/ 2589389 h 2589389"/>
                <a:gd name="connsiteX2" fmla="*/ 0 w 2576689"/>
                <a:gd name="connsiteY2" fmla="*/ 0 h 2589389"/>
                <a:gd name="connsiteX3" fmla="*/ 11599 w 2576689"/>
                <a:gd name="connsiteY3" fmla="*/ 874 h 2589389"/>
                <a:gd name="connsiteX4" fmla="*/ 990588 w 2576689"/>
                <a:gd name="connsiteY4" fmla="*/ 766757 h 2589389"/>
                <a:gd name="connsiteX5" fmla="*/ 2290581 w 2576689"/>
                <a:gd name="connsiteY5" fmla="*/ 2273846 h 2589389"/>
                <a:gd name="connsiteX6" fmla="*/ 2568112 w 2576689"/>
                <a:gd name="connsiteY6" fmla="*/ 2573475 h 2589389"/>
                <a:gd name="connsiteX7" fmla="*/ 21579 w 2576689"/>
                <a:gd name="connsiteY7" fmla="*/ 2567810 h 2589389"/>
                <a:gd name="connsiteX8" fmla="*/ 2540286 w 2576689"/>
                <a:gd name="connsiteY8" fmla="*/ 2567810 h 2589389"/>
                <a:gd name="connsiteX9" fmla="*/ 2278539 w 2576689"/>
                <a:gd name="connsiteY9" fmla="*/ 2291757 h 2589389"/>
                <a:gd name="connsiteX10" fmla="*/ 970832 w 2576689"/>
                <a:gd name="connsiteY10" fmla="*/ 775431 h 2589389"/>
                <a:gd name="connsiteX11" fmla="*/ 21579 w 2576689"/>
                <a:gd name="connsiteY11" fmla="*/ 23273 h 258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76689" h="2589389">
                  <a:moveTo>
                    <a:pt x="2576690" y="2589389"/>
                  </a:moveTo>
                  <a:lnTo>
                    <a:pt x="0" y="2589389"/>
                  </a:lnTo>
                  <a:lnTo>
                    <a:pt x="0" y="0"/>
                  </a:lnTo>
                  <a:lnTo>
                    <a:pt x="11599" y="874"/>
                  </a:lnTo>
                  <a:cubicBezTo>
                    <a:pt x="516339" y="38983"/>
                    <a:pt x="754230" y="225083"/>
                    <a:pt x="990588" y="766757"/>
                  </a:cubicBezTo>
                  <a:cubicBezTo>
                    <a:pt x="1276956" y="1416219"/>
                    <a:pt x="1653591" y="1852801"/>
                    <a:pt x="2290581" y="2273846"/>
                  </a:cubicBezTo>
                  <a:cubicBezTo>
                    <a:pt x="2412450" y="2357045"/>
                    <a:pt x="2505780" y="2457831"/>
                    <a:pt x="2568112" y="2573475"/>
                  </a:cubicBezTo>
                  <a:close/>
                  <a:moveTo>
                    <a:pt x="21579" y="2567810"/>
                  </a:moveTo>
                  <a:lnTo>
                    <a:pt x="2540286" y="2567810"/>
                  </a:lnTo>
                  <a:cubicBezTo>
                    <a:pt x="2479745" y="2461866"/>
                    <a:pt x="2391776" y="2369065"/>
                    <a:pt x="2278539" y="2291757"/>
                  </a:cubicBezTo>
                  <a:cubicBezTo>
                    <a:pt x="1637935" y="1868327"/>
                    <a:pt x="1259024" y="1428994"/>
                    <a:pt x="970832" y="775431"/>
                  </a:cubicBezTo>
                  <a:cubicBezTo>
                    <a:pt x="740214" y="246921"/>
                    <a:pt x="508538" y="62655"/>
                    <a:pt x="21579" y="23273"/>
                  </a:cubicBezTo>
                  <a:close/>
                </a:path>
              </a:pathLst>
            </a:custGeom>
            <a:solidFill>
              <a:schemeClr val="tx1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B77F8E-5EE5-4409-A445-67FC53D39443}"/>
                </a:ext>
              </a:extLst>
            </p:cNvPr>
            <p:cNvSpPr/>
            <p:nvPr/>
          </p:nvSpPr>
          <p:spPr>
            <a:xfrm>
              <a:off x="1901726" y="5383573"/>
              <a:ext cx="727687" cy="626318"/>
            </a:xfrm>
            <a:custGeom>
              <a:avLst/>
              <a:gdLst>
                <a:gd name="connsiteX0" fmla="*/ 363860 w 727687"/>
                <a:gd name="connsiteY0" fmla="*/ 0 h 626318"/>
                <a:gd name="connsiteX1" fmla="*/ 727687 w 727687"/>
                <a:gd name="connsiteY1" fmla="*/ 626318 h 626318"/>
                <a:gd name="connsiteX2" fmla="*/ 0 w 727687"/>
                <a:gd name="connsiteY2" fmla="*/ 626318 h 626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687" h="626318">
                  <a:moveTo>
                    <a:pt x="363860" y="0"/>
                  </a:moveTo>
                  <a:lnTo>
                    <a:pt x="727687" y="626318"/>
                  </a:lnTo>
                  <a:lnTo>
                    <a:pt x="0" y="626318"/>
                  </a:lnTo>
                  <a:close/>
                </a:path>
              </a:pathLst>
            </a:custGeom>
            <a:solidFill>
              <a:schemeClr val="accent2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29F0D6-100E-48B8-8537-F06E249EB5EE}"/>
                </a:ext>
              </a:extLst>
            </p:cNvPr>
            <p:cNvSpPr/>
            <p:nvPr/>
          </p:nvSpPr>
          <p:spPr>
            <a:xfrm>
              <a:off x="2408149" y="5383573"/>
              <a:ext cx="727730" cy="626318"/>
            </a:xfrm>
            <a:custGeom>
              <a:avLst/>
              <a:gdLst>
                <a:gd name="connsiteX0" fmla="*/ 363860 w 727730"/>
                <a:gd name="connsiteY0" fmla="*/ 0 h 626318"/>
                <a:gd name="connsiteX1" fmla="*/ 727730 w 727730"/>
                <a:gd name="connsiteY1" fmla="*/ 626318 h 626318"/>
                <a:gd name="connsiteX2" fmla="*/ 0 w 727730"/>
                <a:gd name="connsiteY2" fmla="*/ 626318 h 626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730" h="626318">
                  <a:moveTo>
                    <a:pt x="363860" y="0"/>
                  </a:moveTo>
                  <a:lnTo>
                    <a:pt x="727730" y="626318"/>
                  </a:lnTo>
                  <a:lnTo>
                    <a:pt x="0" y="626318"/>
                  </a:lnTo>
                  <a:close/>
                </a:path>
              </a:pathLst>
            </a:custGeom>
            <a:solidFill>
              <a:schemeClr val="accent2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EF8AA0-24FF-46DD-861B-53C5A07732F4}"/>
                </a:ext>
              </a:extLst>
            </p:cNvPr>
            <p:cNvSpPr/>
            <p:nvPr/>
          </p:nvSpPr>
          <p:spPr>
            <a:xfrm>
              <a:off x="965548" y="2885033"/>
              <a:ext cx="882294" cy="1860137"/>
            </a:xfrm>
            <a:custGeom>
              <a:avLst/>
              <a:gdLst>
                <a:gd name="connsiteX0" fmla="*/ 882294 w 882294"/>
                <a:gd name="connsiteY0" fmla="*/ 0 h 1860137"/>
                <a:gd name="connsiteX1" fmla="*/ 882294 w 882294"/>
                <a:gd name="connsiteY1" fmla="*/ 0 h 1860137"/>
                <a:gd name="connsiteX2" fmla="*/ 1318 w 882294"/>
                <a:gd name="connsiteY2" fmla="*/ 979162 h 1860137"/>
                <a:gd name="connsiteX3" fmla="*/ 882294 w 882294"/>
                <a:gd name="connsiteY3" fmla="*/ 1860138 h 1860137"/>
                <a:gd name="connsiteX4" fmla="*/ 882294 w 882294"/>
                <a:gd name="connsiteY4" fmla="*/ 0 h 1860137"/>
                <a:gd name="connsiteX5" fmla="*/ 882294 w 882294"/>
                <a:gd name="connsiteY5" fmla="*/ 0 h 186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2294" h="1860137">
                  <a:moveTo>
                    <a:pt x="882294" y="0"/>
                  </a:moveTo>
                  <a:lnTo>
                    <a:pt x="882294" y="0"/>
                  </a:lnTo>
                  <a:cubicBezTo>
                    <a:pt x="368632" y="27113"/>
                    <a:pt x="-25795" y="465499"/>
                    <a:pt x="1318" y="979162"/>
                  </a:cubicBezTo>
                  <a:cubicBezTo>
                    <a:pt x="26431" y="1454922"/>
                    <a:pt x="406534" y="1835025"/>
                    <a:pt x="882294" y="1860138"/>
                  </a:cubicBezTo>
                  <a:lnTo>
                    <a:pt x="882294" y="0"/>
                  </a:lnTo>
                  <a:lnTo>
                    <a:pt x="882294" y="0"/>
                  </a:lnTo>
                  <a:close/>
                </a:path>
              </a:pathLst>
            </a:custGeom>
            <a:solidFill>
              <a:schemeClr val="accent3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3C69646-F568-4729-972C-0E5394F25F80}"/>
                </a:ext>
              </a:extLst>
            </p:cNvPr>
            <p:cNvSpPr/>
            <p:nvPr/>
          </p:nvSpPr>
          <p:spPr>
            <a:xfrm>
              <a:off x="660300" y="4764635"/>
              <a:ext cx="1187542" cy="1247501"/>
            </a:xfrm>
            <a:custGeom>
              <a:avLst/>
              <a:gdLst>
                <a:gd name="connsiteX0" fmla="*/ 1187543 w 1187542"/>
                <a:gd name="connsiteY0" fmla="*/ 1247501 h 1247501"/>
                <a:gd name="connsiteX1" fmla="*/ 1187543 w 1187542"/>
                <a:gd name="connsiteY1" fmla="*/ 1247501 h 1247501"/>
                <a:gd name="connsiteX2" fmla="*/ 1187543 w 1187542"/>
                <a:gd name="connsiteY2" fmla="*/ 0 h 1247501"/>
                <a:gd name="connsiteX3" fmla="*/ 0 w 1187542"/>
                <a:gd name="connsiteY3" fmla="*/ 0 h 1247501"/>
                <a:gd name="connsiteX4" fmla="*/ 0 w 1187542"/>
                <a:gd name="connsiteY4" fmla="*/ 637 h 1247501"/>
                <a:gd name="connsiteX5" fmla="*/ 946469 w 1187542"/>
                <a:gd name="connsiteY5" fmla="*/ 1210935 h 1247501"/>
                <a:gd name="connsiteX6" fmla="*/ 1187542 w 1187542"/>
                <a:gd name="connsiteY6" fmla="*/ 1247501 h 124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7542" h="1247501">
                  <a:moveTo>
                    <a:pt x="1187543" y="1247501"/>
                  </a:moveTo>
                  <a:lnTo>
                    <a:pt x="1187543" y="1247501"/>
                  </a:lnTo>
                  <a:lnTo>
                    <a:pt x="1187543" y="0"/>
                  </a:lnTo>
                  <a:lnTo>
                    <a:pt x="0" y="0"/>
                  </a:lnTo>
                  <a:lnTo>
                    <a:pt x="0" y="637"/>
                  </a:lnTo>
                  <a:cubicBezTo>
                    <a:pt x="2143" y="572850"/>
                    <a:pt x="391645" y="1070926"/>
                    <a:pt x="946469" y="1210935"/>
                  </a:cubicBezTo>
                  <a:cubicBezTo>
                    <a:pt x="1025466" y="1230837"/>
                    <a:pt x="1106197" y="1243083"/>
                    <a:pt x="1187542" y="1247501"/>
                  </a:cubicBezTo>
                  <a:close/>
                </a:path>
              </a:pathLst>
            </a:custGeom>
            <a:solidFill>
              <a:schemeClr val="bg1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9283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2A921C-B8BF-4561-8982-2D1A032AA17E}"/>
              </a:ext>
            </a:extLst>
          </p:cNvPr>
          <p:cNvGrpSpPr/>
          <p:nvPr userDrawn="1"/>
        </p:nvGrpSpPr>
        <p:grpSpPr>
          <a:xfrm>
            <a:off x="8730248" y="4495606"/>
            <a:ext cx="2972304" cy="1825959"/>
            <a:chOff x="8730248" y="4495606"/>
            <a:chExt cx="2972304" cy="182595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FB70C33-473A-4FBA-B104-7347AC4ECF1D}"/>
                </a:ext>
              </a:extLst>
            </p:cNvPr>
            <p:cNvSpPr/>
            <p:nvPr/>
          </p:nvSpPr>
          <p:spPr>
            <a:xfrm>
              <a:off x="10524563" y="4846082"/>
              <a:ext cx="874726" cy="1475483"/>
            </a:xfrm>
            <a:custGeom>
              <a:avLst/>
              <a:gdLst>
                <a:gd name="connsiteX0" fmla="*/ 0 w 874726"/>
                <a:gd name="connsiteY0" fmla="*/ 0 h 1475483"/>
                <a:gd name="connsiteX1" fmla="*/ 874726 w 874726"/>
                <a:gd name="connsiteY1" fmla="*/ 0 h 1475483"/>
                <a:gd name="connsiteX2" fmla="*/ 874726 w 874726"/>
                <a:gd name="connsiteY2" fmla="*/ 1475484 h 1475483"/>
                <a:gd name="connsiteX3" fmla="*/ 0 w 874726"/>
                <a:gd name="connsiteY3" fmla="*/ 1475484 h 14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726" h="1475483">
                  <a:moveTo>
                    <a:pt x="0" y="0"/>
                  </a:moveTo>
                  <a:lnTo>
                    <a:pt x="874726" y="0"/>
                  </a:lnTo>
                  <a:lnTo>
                    <a:pt x="874726" y="1475484"/>
                  </a:lnTo>
                  <a:lnTo>
                    <a:pt x="0" y="1475484"/>
                  </a:lnTo>
                  <a:close/>
                </a:path>
              </a:pathLst>
            </a:custGeom>
            <a:solidFill>
              <a:schemeClr val="accent4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5AAF6BB-5C96-42D5-BC42-4B3E5BF03DFE}"/>
                </a:ext>
              </a:extLst>
            </p:cNvPr>
            <p:cNvSpPr/>
            <p:nvPr/>
          </p:nvSpPr>
          <p:spPr>
            <a:xfrm>
              <a:off x="9172953" y="5935535"/>
              <a:ext cx="447227" cy="386030"/>
            </a:xfrm>
            <a:custGeom>
              <a:avLst/>
              <a:gdLst>
                <a:gd name="connsiteX0" fmla="*/ 223618 w 447227"/>
                <a:gd name="connsiteY0" fmla="*/ 0 h 386030"/>
                <a:gd name="connsiteX1" fmla="*/ 447227 w 447227"/>
                <a:gd name="connsiteY1" fmla="*/ 386031 h 386030"/>
                <a:gd name="connsiteX2" fmla="*/ 0 w 447227"/>
                <a:gd name="connsiteY2" fmla="*/ 386031 h 38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7227" h="386030">
                  <a:moveTo>
                    <a:pt x="223618" y="0"/>
                  </a:moveTo>
                  <a:lnTo>
                    <a:pt x="447227" y="386031"/>
                  </a:lnTo>
                  <a:lnTo>
                    <a:pt x="0" y="386031"/>
                  </a:lnTo>
                  <a:close/>
                </a:path>
              </a:pathLst>
            </a:custGeom>
            <a:solidFill>
              <a:schemeClr val="tx2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588BC80-2B36-46F4-8583-16176C3379F7}"/>
                </a:ext>
              </a:extLst>
            </p:cNvPr>
            <p:cNvSpPr/>
            <p:nvPr/>
          </p:nvSpPr>
          <p:spPr>
            <a:xfrm>
              <a:off x="8730248" y="4846082"/>
              <a:ext cx="1337151" cy="998350"/>
            </a:xfrm>
            <a:custGeom>
              <a:avLst/>
              <a:gdLst>
                <a:gd name="connsiteX0" fmla="*/ 0 w 1337151"/>
                <a:gd name="connsiteY0" fmla="*/ 0 h 998350"/>
                <a:gd name="connsiteX1" fmla="*/ 1337152 w 1337151"/>
                <a:gd name="connsiteY1" fmla="*/ 0 h 998350"/>
                <a:gd name="connsiteX2" fmla="*/ 1337152 w 1337151"/>
                <a:gd name="connsiteY2" fmla="*/ 998350 h 998350"/>
                <a:gd name="connsiteX3" fmla="*/ 0 w 1337151"/>
                <a:gd name="connsiteY3" fmla="*/ 998350 h 99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7151" h="998350">
                  <a:moveTo>
                    <a:pt x="0" y="0"/>
                  </a:moveTo>
                  <a:lnTo>
                    <a:pt x="1337152" y="0"/>
                  </a:lnTo>
                  <a:lnTo>
                    <a:pt x="1337152" y="998350"/>
                  </a:lnTo>
                  <a:lnTo>
                    <a:pt x="0" y="998350"/>
                  </a:lnTo>
                  <a:close/>
                </a:path>
              </a:pathLst>
            </a:custGeom>
            <a:solidFill>
              <a:schemeClr val="tx2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FE2ED06-723E-4085-97AF-63CFA4097EF3}"/>
                </a:ext>
              </a:extLst>
            </p:cNvPr>
            <p:cNvSpPr/>
            <p:nvPr/>
          </p:nvSpPr>
          <p:spPr>
            <a:xfrm>
              <a:off x="9508963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B553942-F495-40B9-9482-B2A1AB7C8D5F}"/>
                </a:ext>
              </a:extLst>
            </p:cNvPr>
            <p:cNvSpPr/>
            <p:nvPr/>
          </p:nvSpPr>
          <p:spPr>
            <a:xfrm>
              <a:off x="9915526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E56C9B-D98F-4C6A-8914-230A752FB809}"/>
                </a:ext>
              </a:extLst>
            </p:cNvPr>
            <p:cNvSpPr/>
            <p:nvPr/>
          </p:nvSpPr>
          <p:spPr>
            <a:xfrm>
              <a:off x="10367267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9BF9855-E9D6-4881-B7AB-23E8BB560929}"/>
                </a:ext>
              </a:extLst>
            </p:cNvPr>
            <p:cNvSpPr/>
            <p:nvPr userDrawn="1"/>
          </p:nvSpPr>
          <p:spPr>
            <a:xfrm>
              <a:off x="10810182" y="4495606"/>
              <a:ext cx="892370" cy="1493120"/>
            </a:xfrm>
            <a:custGeom>
              <a:avLst/>
              <a:gdLst>
                <a:gd name="connsiteX0" fmla="*/ 892371 w 892370"/>
                <a:gd name="connsiteY0" fmla="*/ 1493120 h 1493120"/>
                <a:gd name="connsiteX1" fmla="*/ 0 w 892370"/>
                <a:gd name="connsiteY1" fmla="*/ 1493120 h 1493120"/>
                <a:gd name="connsiteX2" fmla="*/ 0 w 892370"/>
                <a:gd name="connsiteY2" fmla="*/ 0 h 1493120"/>
                <a:gd name="connsiteX3" fmla="*/ 892371 w 892370"/>
                <a:gd name="connsiteY3" fmla="*/ 0 h 1493120"/>
                <a:gd name="connsiteX4" fmla="*/ 40229 w 892370"/>
                <a:gd name="connsiteY4" fmla="*/ 1452891 h 1493120"/>
                <a:gd name="connsiteX5" fmla="*/ 852142 w 892370"/>
                <a:gd name="connsiteY5" fmla="*/ 1452891 h 1493120"/>
                <a:gd name="connsiteX6" fmla="*/ 852142 w 892370"/>
                <a:gd name="connsiteY6" fmla="*/ 40229 h 1493120"/>
                <a:gd name="connsiteX7" fmla="*/ 40229 w 892370"/>
                <a:gd name="connsiteY7" fmla="*/ 40229 h 149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370" h="1493120">
                  <a:moveTo>
                    <a:pt x="892371" y="1493120"/>
                  </a:moveTo>
                  <a:lnTo>
                    <a:pt x="0" y="1493120"/>
                  </a:lnTo>
                  <a:lnTo>
                    <a:pt x="0" y="0"/>
                  </a:lnTo>
                  <a:lnTo>
                    <a:pt x="892371" y="0"/>
                  </a:lnTo>
                  <a:close/>
                  <a:moveTo>
                    <a:pt x="40229" y="1452891"/>
                  </a:moveTo>
                  <a:lnTo>
                    <a:pt x="852142" y="1452891"/>
                  </a:lnTo>
                  <a:lnTo>
                    <a:pt x="852142" y="40229"/>
                  </a:lnTo>
                  <a:lnTo>
                    <a:pt x="40229" y="40229"/>
                  </a:lnTo>
                  <a:close/>
                </a:path>
              </a:pathLst>
            </a:custGeom>
            <a:solidFill>
              <a:schemeClr val="accent4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9256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91F02B-B53B-4219-A213-FA244B1B9DF2}"/>
              </a:ext>
            </a:extLst>
          </p:cNvPr>
          <p:cNvGrpSpPr/>
          <p:nvPr userDrawn="1"/>
        </p:nvGrpSpPr>
        <p:grpSpPr>
          <a:xfrm>
            <a:off x="-193141" y="4703130"/>
            <a:ext cx="3851014" cy="2239479"/>
            <a:chOff x="-193141" y="4703130"/>
            <a:chExt cx="3851014" cy="2239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EDA9B97-14EE-4EFC-82F6-A0C048F043E8}"/>
                </a:ext>
              </a:extLst>
            </p:cNvPr>
            <p:cNvSpPr/>
            <p:nvPr/>
          </p:nvSpPr>
          <p:spPr>
            <a:xfrm>
              <a:off x="1076598" y="4703130"/>
              <a:ext cx="2581275" cy="2235450"/>
            </a:xfrm>
            <a:custGeom>
              <a:avLst/>
              <a:gdLst>
                <a:gd name="connsiteX0" fmla="*/ 2581275 w 2581275"/>
                <a:gd name="connsiteY0" fmla="*/ 2235451 h 2235450"/>
                <a:gd name="connsiteX1" fmla="*/ 0 w 2581275"/>
                <a:gd name="connsiteY1" fmla="*/ 2235451 h 2235450"/>
                <a:gd name="connsiteX2" fmla="*/ 1290638 w 2581275"/>
                <a:gd name="connsiteY2" fmla="*/ 0 h 2235450"/>
                <a:gd name="connsiteX3" fmla="*/ 16507 w 2581275"/>
                <a:gd name="connsiteY3" fmla="*/ 2225926 h 2235450"/>
                <a:gd name="connsiteX4" fmla="*/ 2564778 w 2581275"/>
                <a:gd name="connsiteY4" fmla="*/ 2225926 h 2235450"/>
                <a:gd name="connsiteX5" fmla="*/ 1290638 w 2581275"/>
                <a:gd name="connsiteY5" fmla="*/ 19050 h 223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1275" h="2235450">
                  <a:moveTo>
                    <a:pt x="2581275" y="2235451"/>
                  </a:moveTo>
                  <a:lnTo>
                    <a:pt x="0" y="2235451"/>
                  </a:lnTo>
                  <a:lnTo>
                    <a:pt x="1290638" y="0"/>
                  </a:lnTo>
                  <a:close/>
                  <a:moveTo>
                    <a:pt x="16507" y="2225926"/>
                  </a:moveTo>
                  <a:lnTo>
                    <a:pt x="2564778" y="2225926"/>
                  </a:lnTo>
                  <a:lnTo>
                    <a:pt x="1290638" y="1905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F77E99-435F-4373-904A-0B8840F0B5F4}"/>
                </a:ext>
              </a:extLst>
            </p:cNvPr>
            <p:cNvSpPr/>
            <p:nvPr/>
          </p:nvSpPr>
          <p:spPr>
            <a:xfrm>
              <a:off x="1577870" y="5551293"/>
              <a:ext cx="1378371" cy="1391136"/>
            </a:xfrm>
            <a:custGeom>
              <a:avLst/>
              <a:gdLst>
                <a:gd name="connsiteX0" fmla="*/ 0 w 1378371"/>
                <a:gd name="connsiteY0" fmla="*/ 0 h 1391136"/>
                <a:gd name="connsiteX1" fmla="*/ 521513 w 1378371"/>
                <a:gd name="connsiteY1" fmla="*/ 411318 h 1391136"/>
                <a:gd name="connsiteX2" fmla="*/ 1233230 w 1378371"/>
                <a:gd name="connsiteY2" fmla="*/ 1236583 h 1391136"/>
                <a:gd name="connsiteX3" fmla="*/ 1378372 w 1378371"/>
                <a:gd name="connsiteY3" fmla="*/ 1391136 h 1391136"/>
                <a:gd name="connsiteX4" fmla="*/ 0 w 1378371"/>
                <a:gd name="connsiteY4" fmla="*/ 1391136 h 1391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371" h="1391136">
                  <a:moveTo>
                    <a:pt x="0" y="0"/>
                  </a:moveTo>
                  <a:cubicBezTo>
                    <a:pt x="267995" y="21079"/>
                    <a:pt x="395078" y="121520"/>
                    <a:pt x="521513" y="411318"/>
                  </a:cubicBezTo>
                  <a:cubicBezTo>
                    <a:pt x="678380" y="766972"/>
                    <a:pt x="884501" y="1006126"/>
                    <a:pt x="1233230" y="1236583"/>
                  </a:cubicBezTo>
                  <a:cubicBezTo>
                    <a:pt x="1292984" y="1276098"/>
                    <a:pt x="1342684" y="1329021"/>
                    <a:pt x="1378372" y="1391136"/>
                  </a:cubicBezTo>
                  <a:lnTo>
                    <a:pt x="0" y="139113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4B90A55-43F2-44C4-8FA8-6B258D4852E8}"/>
                </a:ext>
              </a:extLst>
            </p:cNvPr>
            <p:cNvSpPr/>
            <p:nvPr/>
          </p:nvSpPr>
          <p:spPr>
            <a:xfrm>
              <a:off x="-193141" y="4721446"/>
              <a:ext cx="2564777" cy="2221163"/>
            </a:xfrm>
            <a:custGeom>
              <a:avLst/>
              <a:gdLst>
                <a:gd name="connsiteX0" fmla="*/ 1282389 w 2564777"/>
                <a:gd name="connsiteY0" fmla="*/ 2221163 h 2221163"/>
                <a:gd name="connsiteX1" fmla="*/ 0 w 2564777"/>
                <a:gd name="connsiteY1" fmla="*/ 2221163 h 2221163"/>
                <a:gd name="connsiteX2" fmla="*/ 641194 w 2564777"/>
                <a:gd name="connsiteY2" fmla="*/ 1110577 h 2221163"/>
                <a:gd name="connsiteX3" fmla="*/ 1282389 w 2564777"/>
                <a:gd name="connsiteY3" fmla="*/ 0 h 2221163"/>
                <a:gd name="connsiteX4" fmla="*/ 1923583 w 2564777"/>
                <a:gd name="connsiteY4" fmla="*/ 1110577 h 2221163"/>
                <a:gd name="connsiteX5" fmla="*/ 2564778 w 2564777"/>
                <a:gd name="connsiteY5" fmla="*/ 2221163 h 2221163"/>
                <a:gd name="connsiteX6" fmla="*/ 1282389 w 2564777"/>
                <a:gd name="connsiteY6" fmla="*/ 2221163 h 2221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777" h="2221163">
                  <a:moveTo>
                    <a:pt x="1282389" y="2221163"/>
                  </a:moveTo>
                  <a:lnTo>
                    <a:pt x="0" y="2221163"/>
                  </a:lnTo>
                  <a:lnTo>
                    <a:pt x="641194" y="1110577"/>
                  </a:lnTo>
                  <a:lnTo>
                    <a:pt x="1282389" y="0"/>
                  </a:lnTo>
                  <a:lnTo>
                    <a:pt x="1923583" y="1110577"/>
                  </a:lnTo>
                  <a:lnTo>
                    <a:pt x="2564778" y="2221163"/>
                  </a:lnTo>
                  <a:lnTo>
                    <a:pt x="1282389" y="222116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7126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678B2A-2F48-4D27-93CA-F25ECA71B716}"/>
              </a:ext>
            </a:extLst>
          </p:cNvPr>
          <p:cNvGrpSpPr/>
          <p:nvPr userDrawn="1"/>
        </p:nvGrpSpPr>
        <p:grpSpPr>
          <a:xfrm>
            <a:off x="553506" y="4275628"/>
            <a:ext cx="3020870" cy="2292828"/>
            <a:chOff x="553506" y="4275628"/>
            <a:chExt cx="3020870" cy="229282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5CD9FC8-2928-4A44-8CD6-48ACDB02C858}"/>
                </a:ext>
              </a:extLst>
            </p:cNvPr>
            <p:cNvSpPr/>
            <p:nvPr userDrawn="1"/>
          </p:nvSpPr>
          <p:spPr>
            <a:xfrm>
              <a:off x="2731107" y="5842664"/>
              <a:ext cx="843269" cy="725792"/>
            </a:xfrm>
            <a:custGeom>
              <a:avLst/>
              <a:gdLst>
                <a:gd name="connsiteX0" fmla="*/ 421635 w 843269"/>
                <a:gd name="connsiteY0" fmla="*/ 0 h 725792"/>
                <a:gd name="connsiteX1" fmla="*/ 843270 w 843269"/>
                <a:gd name="connsiteY1" fmla="*/ 725793 h 725792"/>
                <a:gd name="connsiteX2" fmla="*/ 0 w 843269"/>
                <a:gd name="connsiteY2" fmla="*/ 725793 h 7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3269" h="725792">
                  <a:moveTo>
                    <a:pt x="421635" y="0"/>
                  </a:moveTo>
                  <a:lnTo>
                    <a:pt x="843270" y="725793"/>
                  </a:lnTo>
                  <a:lnTo>
                    <a:pt x="0" y="725793"/>
                  </a:lnTo>
                  <a:close/>
                </a:path>
              </a:pathLst>
            </a:custGeom>
            <a:solidFill>
              <a:schemeClr val="accent1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6A6FA39-8755-4AD9-9AC7-36CB646BBCDB}"/>
                </a:ext>
              </a:extLst>
            </p:cNvPr>
            <p:cNvSpPr/>
            <p:nvPr userDrawn="1"/>
          </p:nvSpPr>
          <p:spPr>
            <a:xfrm>
              <a:off x="2144286" y="5842664"/>
              <a:ext cx="843269" cy="725792"/>
            </a:xfrm>
            <a:custGeom>
              <a:avLst/>
              <a:gdLst>
                <a:gd name="connsiteX0" fmla="*/ 421635 w 843269"/>
                <a:gd name="connsiteY0" fmla="*/ 0 h 725792"/>
                <a:gd name="connsiteX1" fmla="*/ 843270 w 843269"/>
                <a:gd name="connsiteY1" fmla="*/ 725793 h 725792"/>
                <a:gd name="connsiteX2" fmla="*/ 0 w 843269"/>
                <a:gd name="connsiteY2" fmla="*/ 725793 h 7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3269" h="725792">
                  <a:moveTo>
                    <a:pt x="421635" y="0"/>
                  </a:moveTo>
                  <a:lnTo>
                    <a:pt x="843270" y="725793"/>
                  </a:lnTo>
                  <a:lnTo>
                    <a:pt x="0" y="725793"/>
                  </a:lnTo>
                  <a:close/>
                </a:path>
              </a:pathLst>
            </a:custGeom>
            <a:solidFill>
              <a:schemeClr val="accent1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2EE18E7-8CC1-45D9-9E6D-94675A6D04AC}"/>
                </a:ext>
              </a:extLst>
            </p:cNvPr>
            <p:cNvSpPr/>
            <p:nvPr userDrawn="1"/>
          </p:nvSpPr>
          <p:spPr>
            <a:xfrm>
              <a:off x="553506" y="4275628"/>
              <a:ext cx="1596046" cy="1750762"/>
            </a:xfrm>
            <a:custGeom>
              <a:avLst/>
              <a:gdLst>
                <a:gd name="connsiteX0" fmla="*/ 9858 w 1596046"/>
                <a:gd name="connsiteY0" fmla="*/ 1733398 h 1750762"/>
                <a:gd name="connsiteX1" fmla="*/ 1596046 w 1596046"/>
                <a:gd name="connsiteY1" fmla="*/ 1750763 h 1750762"/>
                <a:gd name="connsiteX2" fmla="*/ 1391405 w 1596046"/>
                <a:gd name="connsiteY2" fmla="*/ 1424617 h 1750762"/>
                <a:gd name="connsiteX3" fmla="*/ 0 w 1596046"/>
                <a:gd name="connsiteY3" fmla="*/ 0 h 175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046" h="1750762">
                  <a:moveTo>
                    <a:pt x="9858" y="1733398"/>
                  </a:moveTo>
                  <a:lnTo>
                    <a:pt x="1596046" y="1750763"/>
                  </a:lnTo>
                  <a:cubicBezTo>
                    <a:pt x="1583472" y="1623166"/>
                    <a:pt x="1519749" y="1509891"/>
                    <a:pt x="1391405" y="1424617"/>
                  </a:cubicBezTo>
                  <a:cubicBezTo>
                    <a:pt x="303983" y="701128"/>
                    <a:pt x="822156" y="30813"/>
                    <a:pt x="0" y="0"/>
                  </a:cubicBezTo>
                  <a:close/>
                </a:path>
              </a:pathLst>
            </a:custGeom>
            <a:solidFill>
              <a:srgbClr val="1D43C6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C3C6A5D-2EAC-4E0C-851F-F5AFA7FFE4B4}"/>
                </a:ext>
              </a:extLst>
            </p:cNvPr>
            <p:cNvSpPr/>
            <p:nvPr userDrawn="1"/>
          </p:nvSpPr>
          <p:spPr>
            <a:xfrm>
              <a:off x="2261358" y="5121669"/>
              <a:ext cx="1142748" cy="569248"/>
            </a:xfrm>
            <a:custGeom>
              <a:avLst/>
              <a:gdLst>
                <a:gd name="connsiteX0" fmla="*/ 8 w 1142748"/>
                <a:gd name="connsiteY0" fmla="*/ 0 h 569248"/>
                <a:gd name="connsiteX1" fmla="*/ 1142749 w 1142748"/>
                <a:gd name="connsiteY1" fmla="*/ 0 h 569248"/>
                <a:gd name="connsiteX2" fmla="*/ 569244 w 1142748"/>
                <a:gd name="connsiteY2" fmla="*/ 569244 h 569248"/>
                <a:gd name="connsiteX3" fmla="*/ 0 w 1142748"/>
                <a:gd name="connsiteY3" fmla="*/ 0 h 56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748" h="569248">
                  <a:moveTo>
                    <a:pt x="8" y="0"/>
                  </a:moveTo>
                  <a:lnTo>
                    <a:pt x="1142749" y="0"/>
                  </a:lnTo>
                  <a:cubicBezTo>
                    <a:pt x="1141572" y="315561"/>
                    <a:pt x="884806" y="570420"/>
                    <a:pt x="569244" y="569244"/>
                  </a:cubicBezTo>
                  <a:cubicBezTo>
                    <a:pt x="255345" y="568074"/>
                    <a:pt x="1170" y="3138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04C87B-AF0D-4CA8-9EF0-3E415581B6D5}"/>
                </a:ext>
              </a:extLst>
            </p:cNvPr>
            <p:cNvSpPr/>
            <p:nvPr userDrawn="1"/>
          </p:nvSpPr>
          <p:spPr>
            <a:xfrm>
              <a:off x="2258379" y="5118722"/>
              <a:ext cx="1148706" cy="577296"/>
            </a:xfrm>
            <a:custGeom>
              <a:avLst/>
              <a:gdLst>
                <a:gd name="connsiteX0" fmla="*/ 574365 w 1148706"/>
                <a:gd name="connsiteY0" fmla="*/ 577296 h 577296"/>
                <a:gd name="connsiteX1" fmla="*/ 0 w 1148706"/>
                <a:gd name="connsiteY1" fmla="*/ 2979 h 577296"/>
                <a:gd name="connsiteX2" fmla="*/ 2947 w 1148706"/>
                <a:gd name="connsiteY2" fmla="*/ 2979 h 577296"/>
                <a:gd name="connsiteX3" fmla="*/ 2947 w 1148706"/>
                <a:gd name="connsiteY3" fmla="*/ 0 h 577296"/>
                <a:gd name="connsiteX4" fmla="*/ 1148706 w 1148706"/>
                <a:gd name="connsiteY4" fmla="*/ 0 h 577296"/>
                <a:gd name="connsiteX5" fmla="*/ 1148706 w 1148706"/>
                <a:gd name="connsiteY5" fmla="*/ 2979 h 577296"/>
                <a:gd name="connsiteX6" fmla="*/ 574365 w 1148706"/>
                <a:gd name="connsiteY6" fmla="*/ 577296 h 577296"/>
                <a:gd name="connsiteX7" fmla="*/ 5965 w 1148706"/>
                <a:gd name="connsiteY7" fmla="*/ 5966 h 577296"/>
                <a:gd name="connsiteX8" fmla="*/ 576478 w 1148706"/>
                <a:gd name="connsiteY8" fmla="*/ 572228 h 577296"/>
                <a:gd name="connsiteX9" fmla="*/ 1142741 w 1148706"/>
                <a:gd name="connsiteY9" fmla="*/ 5966 h 57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8706" h="577296">
                  <a:moveTo>
                    <a:pt x="574365" y="577296"/>
                  </a:moveTo>
                  <a:cubicBezTo>
                    <a:pt x="257318" y="576942"/>
                    <a:pt x="381" y="320026"/>
                    <a:pt x="0" y="2979"/>
                  </a:cubicBezTo>
                  <a:lnTo>
                    <a:pt x="2947" y="2979"/>
                  </a:lnTo>
                  <a:lnTo>
                    <a:pt x="2947" y="0"/>
                  </a:lnTo>
                  <a:lnTo>
                    <a:pt x="1148706" y="0"/>
                  </a:lnTo>
                  <a:lnTo>
                    <a:pt x="1148706" y="2979"/>
                  </a:lnTo>
                  <a:cubicBezTo>
                    <a:pt x="1148330" y="320019"/>
                    <a:pt x="891405" y="576933"/>
                    <a:pt x="574365" y="577296"/>
                  </a:cubicBezTo>
                  <a:close/>
                  <a:moveTo>
                    <a:pt x="5965" y="5966"/>
                  </a:moveTo>
                  <a:cubicBezTo>
                    <a:pt x="7139" y="319878"/>
                    <a:pt x="262566" y="573402"/>
                    <a:pt x="576478" y="572228"/>
                  </a:cubicBezTo>
                  <a:cubicBezTo>
                    <a:pt x="888732" y="571061"/>
                    <a:pt x="1141573" y="318219"/>
                    <a:pt x="1142741" y="5966"/>
                  </a:cubicBezTo>
                  <a:close/>
                </a:path>
              </a:pathLst>
            </a:custGeom>
            <a:solidFill>
              <a:srgbClr val="FBAC66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905877-2A9A-461C-9C7A-17DBCB0BB485}"/>
                </a:ext>
              </a:extLst>
            </p:cNvPr>
            <p:cNvSpPr/>
            <p:nvPr userDrawn="1"/>
          </p:nvSpPr>
          <p:spPr>
            <a:xfrm>
              <a:off x="553506" y="4275628"/>
              <a:ext cx="1596046" cy="1750762"/>
            </a:xfrm>
            <a:custGeom>
              <a:avLst/>
              <a:gdLst>
                <a:gd name="connsiteX0" fmla="*/ 9858 w 1596046"/>
                <a:gd name="connsiteY0" fmla="*/ 1733390 h 1750762"/>
                <a:gd name="connsiteX1" fmla="*/ 1596046 w 1596046"/>
                <a:gd name="connsiteY1" fmla="*/ 1750763 h 1750762"/>
                <a:gd name="connsiteX2" fmla="*/ 1391405 w 1596046"/>
                <a:gd name="connsiteY2" fmla="*/ 1424617 h 1750762"/>
                <a:gd name="connsiteX3" fmla="*/ 0 w 1596046"/>
                <a:gd name="connsiteY3" fmla="*/ 0 h 175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046" h="1750762">
                  <a:moveTo>
                    <a:pt x="9858" y="1733390"/>
                  </a:moveTo>
                  <a:lnTo>
                    <a:pt x="1596046" y="1750763"/>
                  </a:lnTo>
                  <a:cubicBezTo>
                    <a:pt x="1583472" y="1623166"/>
                    <a:pt x="1519749" y="1509883"/>
                    <a:pt x="1391405" y="1424617"/>
                  </a:cubicBezTo>
                  <a:cubicBezTo>
                    <a:pt x="303983" y="701120"/>
                    <a:pt x="822156" y="308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2085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ekst altern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829F-C6B1-4E47-BE73-78ADAC85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012193"/>
            <a:ext cx="10512425" cy="992117"/>
          </a:xfrm>
        </p:spPr>
        <p:txBody>
          <a:bodyPr>
            <a:normAutofit/>
          </a:bodyPr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6F8E5-4F25-4B20-9C00-5D1EE30C2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4004310"/>
            <a:ext cx="10512425" cy="219646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181922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83404B-9696-4894-8EBB-5A5ADB66B4C6}"/>
              </a:ext>
            </a:extLst>
          </p:cNvPr>
          <p:cNvGrpSpPr/>
          <p:nvPr userDrawn="1"/>
        </p:nvGrpSpPr>
        <p:grpSpPr>
          <a:xfrm>
            <a:off x="1002014" y="668472"/>
            <a:ext cx="2173294" cy="2346804"/>
            <a:chOff x="1002014" y="668472"/>
            <a:chExt cx="2173294" cy="234680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853E15-4F9F-40AD-AC61-5A3023E3CE69}"/>
                </a:ext>
              </a:extLst>
            </p:cNvPr>
            <p:cNvSpPr/>
            <p:nvPr userDrawn="1"/>
          </p:nvSpPr>
          <p:spPr>
            <a:xfrm>
              <a:off x="1769489" y="953964"/>
              <a:ext cx="393799" cy="393799"/>
            </a:xfrm>
            <a:custGeom>
              <a:avLst/>
              <a:gdLst>
                <a:gd name="connsiteX0" fmla="*/ 393799 w 393799"/>
                <a:gd name="connsiteY0" fmla="*/ 196900 h 393799"/>
                <a:gd name="connsiteX1" fmla="*/ 196900 w 393799"/>
                <a:gd name="connsiteY1" fmla="*/ 393799 h 393799"/>
                <a:gd name="connsiteX2" fmla="*/ 0 w 393799"/>
                <a:gd name="connsiteY2" fmla="*/ 196900 h 393799"/>
                <a:gd name="connsiteX3" fmla="*/ 196900 w 393799"/>
                <a:gd name="connsiteY3" fmla="*/ 0 h 393799"/>
                <a:gd name="connsiteX4" fmla="*/ 393799 w 393799"/>
                <a:gd name="connsiteY4" fmla="*/ 196900 h 39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99" h="393799">
                  <a:moveTo>
                    <a:pt x="393799" y="196900"/>
                  </a:moveTo>
                  <a:cubicBezTo>
                    <a:pt x="393799" y="305644"/>
                    <a:pt x="305644" y="393799"/>
                    <a:pt x="196900" y="393799"/>
                  </a:cubicBezTo>
                  <a:cubicBezTo>
                    <a:pt x="88155" y="393799"/>
                    <a:pt x="0" y="305644"/>
                    <a:pt x="0" y="196900"/>
                  </a:cubicBezTo>
                  <a:cubicBezTo>
                    <a:pt x="0" y="88155"/>
                    <a:pt x="88155" y="0"/>
                    <a:pt x="196900" y="0"/>
                  </a:cubicBezTo>
                  <a:cubicBezTo>
                    <a:pt x="305644" y="0"/>
                    <a:pt x="393799" y="88155"/>
                    <a:pt x="393799" y="196900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ACC864-1604-4E31-BB73-59849F948F41}"/>
                </a:ext>
              </a:extLst>
            </p:cNvPr>
            <p:cNvSpPr/>
            <p:nvPr userDrawn="1"/>
          </p:nvSpPr>
          <p:spPr>
            <a:xfrm>
              <a:off x="2781509" y="1734600"/>
              <a:ext cx="393799" cy="393799"/>
            </a:xfrm>
            <a:custGeom>
              <a:avLst/>
              <a:gdLst>
                <a:gd name="connsiteX0" fmla="*/ 393800 w 393799"/>
                <a:gd name="connsiteY0" fmla="*/ 196900 h 393799"/>
                <a:gd name="connsiteX1" fmla="*/ 196900 w 393799"/>
                <a:gd name="connsiteY1" fmla="*/ 393799 h 393799"/>
                <a:gd name="connsiteX2" fmla="*/ 0 w 393799"/>
                <a:gd name="connsiteY2" fmla="*/ 196900 h 393799"/>
                <a:gd name="connsiteX3" fmla="*/ 196900 w 393799"/>
                <a:gd name="connsiteY3" fmla="*/ 0 h 393799"/>
                <a:gd name="connsiteX4" fmla="*/ 393800 w 393799"/>
                <a:gd name="connsiteY4" fmla="*/ 196900 h 39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99" h="393799">
                  <a:moveTo>
                    <a:pt x="393800" y="196900"/>
                  </a:moveTo>
                  <a:cubicBezTo>
                    <a:pt x="393800" y="305644"/>
                    <a:pt x="305645" y="393799"/>
                    <a:pt x="196900" y="393799"/>
                  </a:cubicBezTo>
                  <a:cubicBezTo>
                    <a:pt x="88155" y="393799"/>
                    <a:pt x="0" y="305644"/>
                    <a:pt x="0" y="196900"/>
                  </a:cubicBezTo>
                  <a:cubicBezTo>
                    <a:pt x="0" y="88155"/>
                    <a:pt x="88155" y="0"/>
                    <a:pt x="196900" y="0"/>
                  </a:cubicBezTo>
                  <a:cubicBezTo>
                    <a:pt x="305645" y="0"/>
                    <a:pt x="393800" y="88155"/>
                    <a:pt x="393800" y="196900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76D2472-5715-45F4-88D6-068E73038E62}"/>
                </a:ext>
              </a:extLst>
            </p:cNvPr>
            <p:cNvSpPr/>
            <p:nvPr userDrawn="1"/>
          </p:nvSpPr>
          <p:spPr>
            <a:xfrm>
              <a:off x="1845032" y="668472"/>
              <a:ext cx="242725" cy="242725"/>
            </a:xfrm>
            <a:custGeom>
              <a:avLst/>
              <a:gdLst>
                <a:gd name="connsiteX0" fmla="*/ 242726 w 242725"/>
                <a:gd name="connsiteY0" fmla="*/ 121363 h 242725"/>
                <a:gd name="connsiteX1" fmla="*/ 121363 w 242725"/>
                <a:gd name="connsiteY1" fmla="*/ 242726 h 242725"/>
                <a:gd name="connsiteX2" fmla="*/ 0 w 242725"/>
                <a:gd name="connsiteY2" fmla="*/ 121363 h 242725"/>
                <a:gd name="connsiteX3" fmla="*/ 121363 w 242725"/>
                <a:gd name="connsiteY3" fmla="*/ 0 h 242725"/>
                <a:gd name="connsiteX4" fmla="*/ 242726 w 242725"/>
                <a:gd name="connsiteY4" fmla="*/ 121363 h 24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25" h="242725">
                  <a:moveTo>
                    <a:pt x="242726" y="121363"/>
                  </a:moveTo>
                  <a:cubicBezTo>
                    <a:pt x="242726" y="188390"/>
                    <a:pt x="188390" y="242726"/>
                    <a:pt x="121363" y="242726"/>
                  </a:cubicBezTo>
                  <a:cubicBezTo>
                    <a:pt x="54336" y="242726"/>
                    <a:pt x="0" y="188390"/>
                    <a:pt x="0" y="121363"/>
                  </a:cubicBezTo>
                  <a:cubicBezTo>
                    <a:pt x="0" y="54336"/>
                    <a:pt x="54336" y="0"/>
                    <a:pt x="121363" y="0"/>
                  </a:cubicBezTo>
                  <a:cubicBezTo>
                    <a:pt x="188390" y="0"/>
                    <a:pt x="242726" y="54336"/>
                    <a:pt x="242726" y="121363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2ED72A7-C4EB-4B09-B530-ACD057C2B22F}"/>
                </a:ext>
              </a:extLst>
            </p:cNvPr>
            <p:cNvSpPr/>
            <p:nvPr userDrawn="1"/>
          </p:nvSpPr>
          <p:spPr>
            <a:xfrm>
              <a:off x="2857052" y="1449107"/>
              <a:ext cx="242725" cy="242725"/>
            </a:xfrm>
            <a:custGeom>
              <a:avLst/>
              <a:gdLst>
                <a:gd name="connsiteX0" fmla="*/ 242726 w 242725"/>
                <a:gd name="connsiteY0" fmla="*/ 121363 h 242725"/>
                <a:gd name="connsiteX1" fmla="*/ 121363 w 242725"/>
                <a:gd name="connsiteY1" fmla="*/ 242726 h 242725"/>
                <a:gd name="connsiteX2" fmla="*/ 0 w 242725"/>
                <a:gd name="connsiteY2" fmla="*/ 121363 h 242725"/>
                <a:gd name="connsiteX3" fmla="*/ 121363 w 242725"/>
                <a:gd name="connsiteY3" fmla="*/ 0 h 242725"/>
                <a:gd name="connsiteX4" fmla="*/ 242726 w 242725"/>
                <a:gd name="connsiteY4" fmla="*/ 121363 h 24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25" h="242725">
                  <a:moveTo>
                    <a:pt x="242726" y="121363"/>
                  </a:moveTo>
                  <a:cubicBezTo>
                    <a:pt x="242726" y="188390"/>
                    <a:pt x="188390" y="242726"/>
                    <a:pt x="121363" y="242726"/>
                  </a:cubicBezTo>
                  <a:cubicBezTo>
                    <a:pt x="54336" y="242726"/>
                    <a:pt x="0" y="188390"/>
                    <a:pt x="0" y="121363"/>
                  </a:cubicBezTo>
                  <a:cubicBezTo>
                    <a:pt x="0" y="54336"/>
                    <a:pt x="54336" y="0"/>
                    <a:pt x="121363" y="0"/>
                  </a:cubicBezTo>
                  <a:cubicBezTo>
                    <a:pt x="188390" y="0"/>
                    <a:pt x="242726" y="54336"/>
                    <a:pt x="242726" y="121363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395C42C-FD55-40FB-A002-AC953099CD99}"/>
                </a:ext>
              </a:extLst>
            </p:cNvPr>
            <p:cNvSpPr/>
            <p:nvPr userDrawn="1"/>
          </p:nvSpPr>
          <p:spPr>
            <a:xfrm>
              <a:off x="1002014" y="1086526"/>
              <a:ext cx="1928750" cy="1928750"/>
            </a:xfrm>
            <a:custGeom>
              <a:avLst/>
              <a:gdLst>
                <a:gd name="connsiteX0" fmla="*/ 1928750 w 1928750"/>
                <a:gd name="connsiteY0" fmla="*/ 964375 h 1928750"/>
                <a:gd name="connsiteX1" fmla="*/ 964375 w 1928750"/>
                <a:gd name="connsiteY1" fmla="*/ 1928751 h 1928750"/>
                <a:gd name="connsiteX2" fmla="*/ 0 w 1928750"/>
                <a:gd name="connsiteY2" fmla="*/ 964375 h 1928750"/>
                <a:gd name="connsiteX3" fmla="*/ 964375 w 1928750"/>
                <a:gd name="connsiteY3" fmla="*/ 0 h 1928750"/>
                <a:gd name="connsiteX4" fmla="*/ 1928750 w 1928750"/>
                <a:gd name="connsiteY4" fmla="*/ 964375 h 19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750" h="1928750">
                  <a:moveTo>
                    <a:pt x="1928750" y="964375"/>
                  </a:moveTo>
                  <a:cubicBezTo>
                    <a:pt x="1928750" y="1496985"/>
                    <a:pt x="1496985" y="1928751"/>
                    <a:pt x="964375" y="1928751"/>
                  </a:cubicBezTo>
                  <a:cubicBezTo>
                    <a:pt x="431765" y="1928751"/>
                    <a:pt x="0" y="1496985"/>
                    <a:pt x="0" y="964375"/>
                  </a:cubicBezTo>
                  <a:cubicBezTo>
                    <a:pt x="0" y="431765"/>
                    <a:pt x="431765" y="0"/>
                    <a:pt x="964375" y="0"/>
                  </a:cubicBezTo>
                  <a:cubicBezTo>
                    <a:pt x="1496985" y="0"/>
                    <a:pt x="1928750" y="431765"/>
                    <a:pt x="1928750" y="964375"/>
                  </a:cubicBezTo>
                  <a:close/>
                </a:path>
              </a:pathLst>
            </a:custGeom>
            <a:solidFill>
              <a:schemeClr val="accent4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781C5F-5BA1-4BE6-8892-0AF3185F8E32}"/>
                </a:ext>
              </a:extLst>
            </p:cNvPr>
            <p:cNvSpPr/>
            <p:nvPr userDrawn="1"/>
          </p:nvSpPr>
          <p:spPr>
            <a:xfrm>
              <a:off x="1966408" y="1617868"/>
              <a:ext cx="392279" cy="412110"/>
            </a:xfrm>
            <a:custGeom>
              <a:avLst/>
              <a:gdLst>
                <a:gd name="connsiteX0" fmla="*/ 392279 w 392279"/>
                <a:gd name="connsiteY0" fmla="*/ 0 h 412110"/>
                <a:gd name="connsiteX1" fmla="*/ 392279 w 392279"/>
                <a:gd name="connsiteY1" fmla="*/ 0 h 412110"/>
                <a:gd name="connsiteX2" fmla="*/ 392279 w 392279"/>
                <a:gd name="connsiteY2" fmla="*/ 412110 h 412110"/>
                <a:gd name="connsiteX3" fmla="*/ 0 w 392279"/>
                <a:gd name="connsiteY3" fmla="*/ 412110 h 412110"/>
                <a:gd name="connsiteX4" fmla="*/ 0 w 392279"/>
                <a:gd name="connsiteY4" fmla="*/ 411902 h 412110"/>
                <a:gd name="connsiteX5" fmla="*/ 312638 w 392279"/>
                <a:gd name="connsiteY5" fmla="*/ 12062 h 412110"/>
                <a:gd name="connsiteX6" fmla="*/ 392279 w 392279"/>
                <a:gd name="connsiteY6" fmla="*/ 0 h 41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279" h="412110">
                  <a:moveTo>
                    <a:pt x="392279" y="0"/>
                  </a:moveTo>
                  <a:lnTo>
                    <a:pt x="392279" y="0"/>
                  </a:lnTo>
                  <a:lnTo>
                    <a:pt x="392279" y="412110"/>
                  </a:lnTo>
                  <a:lnTo>
                    <a:pt x="0" y="412110"/>
                  </a:lnTo>
                  <a:lnTo>
                    <a:pt x="0" y="411902"/>
                  </a:lnTo>
                  <a:cubicBezTo>
                    <a:pt x="703" y="222876"/>
                    <a:pt x="129360" y="58333"/>
                    <a:pt x="312638" y="12062"/>
                  </a:cubicBezTo>
                  <a:cubicBezTo>
                    <a:pt x="338736" y="5495"/>
                    <a:pt x="365407" y="1456"/>
                    <a:pt x="392279" y="0"/>
                  </a:cubicBezTo>
                  <a:close/>
                </a:path>
              </a:pathLst>
            </a:custGeom>
            <a:solidFill>
              <a:schemeClr val="accent3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E3703D7-8338-4B96-913A-F1BA7ABBEAAB}"/>
                </a:ext>
              </a:extLst>
            </p:cNvPr>
            <p:cNvSpPr/>
            <p:nvPr userDrawn="1"/>
          </p:nvSpPr>
          <p:spPr>
            <a:xfrm>
              <a:off x="1405446" y="1518941"/>
              <a:ext cx="711866" cy="779154"/>
            </a:xfrm>
            <a:custGeom>
              <a:avLst/>
              <a:gdLst>
                <a:gd name="connsiteX0" fmla="*/ 711867 w 711866"/>
                <a:gd name="connsiteY0" fmla="*/ 779155 h 779154"/>
                <a:gd name="connsiteX1" fmla="*/ 705131 w 711866"/>
                <a:gd name="connsiteY1" fmla="*/ 778901 h 779154"/>
                <a:gd name="connsiteX2" fmla="*/ 437514 w 711866"/>
                <a:gd name="connsiteY2" fmla="*/ 574408 h 779154"/>
                <a:gd name="connsiteX3" fmla="*/ 93107 w 711866"/>
                <a:gd name="connsiteY3" fmla="*/ 154594 h 779154"/>
                <a:gd name="connsiteX4" fmla="*/ 708 w 711866"/>
                <a:gd name="connsiteY4" fmla="*/ 7145 h 779154"/>
                <a:gd name="connsiteX5" fmla="*/ 0 w 711866"/>
                <a:gd name="connsiteY5" fmla="*/ 0 h 779154"/>
                <a:gd name="connsiteX6" fmla="*/ 711867 w 711866"/>
                <a:gd name="connsiteY6" fmla="*/ 0 h 779154"/>
                <a:gd name="connsiteX7" fmla="*/ 14453 w 711866"/>
                <a:gd name="connsiteY7" fmla="*/ 12965 h 779154"/>
                <a:gd name="connsiteX8" fmla="*/ 100291 w 711866"/>
                <a:gd name="connsiteY8" fmla="*/ 143747 h 779154"/>
                <a:gd name="connsiteX9" fmla="*/ 449486 w 711866"/>
                <a:gd name="connsiteY9" fmla="*/ 569381 h 779154"/>
                <a:gd name="connsiteX10" fmla="*/ 698876 w 711866"/>
                <a:gd name="connsiteY10" fmla="*/ 765631 h 779154"/>
                <a:gd name="connsiteX11" fmla="*/ 698876 w 711866"/>
                <a:gd name="connsiteY11" fmla="*/ 12965 h 77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866" h="779154">
                  <a:moveTo>
                    <a:pt x="711867" y="779155"/>
                  </a:moveTo>
                  <a:lnTo>
                    <a:pt x="705131" y="778901"/>
                  </a:lnTo>
                  <a:cubicBezTo>
                    <a:pt x="519813" y="771964"/>
                    <a:pt x="485289" y="689094"/>
                    <a:pt x="437514" y="574408"/>
                  </a:cubicBezTo>
                  <a:cubicBezTo>
                    <a:pt x="391117" y="463068"/>
                    <a:pt x="327577" y="310591"/>
                    <a:pt x="93107" y="154594"/>
                  </a:cubicBezTo>
                  <a:cubicBezTo>
                    <a:pt x="37811" y="117842"/>
                    <a:pt x="6716" y="68203"/>
                    <a:pt x="708" y="7145"/>
                  </a:cubicBezTo>
                  <a:lnTo>
                    <a:pt x="0" y="0"/>
                  </a:lnTo>
                  <a:lnTo>
                    <a:pt x="711867" y="0"/>
                  </a:lnTo>
                  <a:close/>
                  <a:moveTo>
                    <a:pt x="14453" y="12965"/>
                  </a:moveTo>
                  <a:cubicBezTo>
                    <a:pt x="21728" y="66742"/>
                    <a:pt x="50574" y="110710"/>
                    <a:pt x="100291" y="143747"/>
                  </a:cubicBezTo>
                  <a:cubicBezTo>
                    <a:pt x="338029" y="301933"/>
                    <a:pt x="402458" y="456507"/>
                    <a:pt x="449486" y="569381"/>
                  </a:cubicBezTo>
                  <a:cubicBezTo>
                    <a:pt x="496514" y="682254"/>
                    <a:pt x="527803" y="757356"/>
                    <a:pt x="698876" y="765631"/>
                  </a:cubicBezTo>
                  <a:lnTo>
                    <a:pt x="698876" y="12965"/>
                  </a:lnTo>
                  <a:close/>
                </a:path>
              </a:pathLst>
            </a:custGeom>
            <a:solidFill>
              <a:schemeClr val="tx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148ACA4-6A84-45D4-B1D3-5C0C4293D02A}"/>
                </a:ext>
              </a:extLst>
            </p:cNvPr>
            <p:cNvSpPr/>
            <p:nvPr userDrawn="1"/>
          </p:nvSpPr>
          <p:spPr>
            <a:xfrm>
              <a:off x="2206542" y="2150283"/>
              <a:ext cx="487095" cy="511706"/>
            </a:xfrm>
            <a:custGeom>
              <a:avLst/>
              <a:gdLst>
                <a:gd name="connsiteX0" fmla="*/ 0 w 487095"/>
                <a:gd name="connsiteY0" fmla="*/ 511707 h 511706"/>
                <a:gd name="connsiteX1" fmla="*/ 0 w 487095"/>
                <a:gd name="connsiteY1" fmla="*/ 511707 h 511706"/>
                <a:gd name="connsiteX2" fmla="*/ 0 w 487095"/>
                <a:gd name="connsiteY2" fmla="*/ 0 h 511706"/>
                <a:gd name="connsiteX3" fmla="*/ 487095 w 487095"/>
                <a:gd name="connsiteY3" fmla="*/ 0 h 511706"/>
                <a:gd name="connsiteX4" fmla="*/ 487095 w 487095"/>
                <a:gd name="connsiteY4" fmla="*/ 260 h 511706"/>
                <a:gd name="connsiteX5" fmla="*/ 98888 w 487095"/>
                <a:gd name="connsiteY5" fmla="*/ 496702 h 511706"/>
                <a:gd name="connsiteX6" fmla="*/ 0 w 487095"/>
                <a:gd name="connsiteY6" fmla="*/ 511707 h 51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095" h="511706">
                  <a:moveTo>
                    <a:pt x="0" y="511707"/>
                  </a:moveTo>
                  <a:lnTo>
                    <a:pt x="0" y="511707"/>
                  </a:lnTo>
                  <a:lnTo>
                    <a:pt x="0" y="0"/>
                  </a:lnTo>
                  <a:lnTo>
                    <a:pt x="487095" y="0"/>
                  </a:lnTo>
                  <a:lnTo>
                    <a:pt x="487095" y="260"/>
                  </a:lnTo>
                  <a:cubicBezTo>
                    <a:pt x="486219" y="234967"/>
                    <a:pt x="326461" y="439267"/>
                    <a:pt x="98888" y="496702"/>
                  </a:cubicBezTo>
                  <a:cubicBezTo>
                    <a:pt x="66484" y="504868"/>
                    <a:pt x="33368" y="509893"/>
                    <a:pt x="0" y="511707"/>
                  </a:cubicBezTo>
                  <a:close/>
                </a:path>
              </a:pathLst>
            </a:custGeom>
            <a:solidFill>
              <a:schemeClr val="tx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1E08FF9-CB1A-4976-8A44-7E36B0ECFFB2}"/>
                </a:ext>
              </a:extLst>
            </p:cNvPr>
            <p:cNvSpPr/>
            <p:nvPr userDrawn="1"/>
          </p:nvSpPr>
          <p:spPr>
            <a:xfrm>
              <a:off x="1426582" y="2309249"/>
              <a:ext cx="352779" cy="155152"/>
            </a:xfrm>
            <a:custGeom>
              <a:avLst/>
              <a:gdLst>
                <a:gd name="connsiteX0" fmla="*/ 0 w 352779"/>
                <a:gd name="connsiteY0" fmla="*/ 0 h 155152"/>
                <a:gd name="connsiteX1" fmla="*/ 352780 w 352779"/>
                <a:gd name="connsiteY1" fmla="*/ 0 h 155152"/>
                <a:gd name="connsiteX2" fmla="*/ 352780 w 352779"/>
                <a:gd name="connsiteY2" fmla="*/ 155153 h 155152"/>
                <a:gd name="connsiteX3" fmla="*/ 0 w 352779"/>
                <a:gd name="connsiteY3" fmla="*/ 155153 h 155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779" h="155152">
                  <a:moveTo>
                    <a:pt x="0" y="0"/>
                  </a:moveTo>
                  <a:lnTo>
                    <a:pt x="352780" y="0"/>
                  </a:lnTo>
                  <a:lnTo>
                    <a:pt x="352780" y="155153"/>
                  </a:lnTo>
                  <a:lnTo>
                    <a:pt x="0" y="155153"/>
                  </a:lnTo>
                  <a:close/>
                </a:path>
              </a:pathLst>
            </a:custGeom>
            <a:solidFill>
              <a:schemeClr val="tx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155C04-0C27-41D9-ADA1-B02E1F7EAA82}"/>
                </a:ext>
              </a:extLst>
            </p:cNvPr>
            <p:cNvSpPr/>
            <p:nvPr userDrawn="1"/>
          </p:nvSpPr>
          <p:spPr>
            <a:xfrm>
              <a:off x="1799076" y="2309463"/>
              <a:ext cx="134360" cy="154769"/>
            </a:xfrm>
            <a:custGeom>
              <a:avLst/>
              <a:gdLst>
                <a:gd name="connsiteX0" fmla="*/ 221 w 134360"/>
                <a:gd name="connsiteY0" fmla="*/ 154770 h 154769"/>
                <a:gd name="connsiteX1" fmla="*/ 0 w 134360"/>
                <a:gd name="connsiteY1" fmla="*/ 0 h 154769"/>
                <a:gd name="connsiteX2" fmla="*/ 134360 w 134360"/>
                <a:gd name="connsiteY2" fmla="*/ 77577 h 1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360" h="154769">
                  <a:moveTo>
                    <a:pt x="221" y="154770"/>
                  </a:moveTo>
                  <a:lnTo>
                    <a:pt x="0" y="0"/>
                  </a:lnTo>
                  <a:lnTo>
                    <a:pt x="134360" y="77577"/>
                  </a:lnTo>
                  <a:close/>
                </a:path>
              </a:pathLst>
            </a:custGeom>
            <a:solidFill>
              <a:schemeClr val="accent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263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098DEE0-4831-4111-A35B-803560731C83}"/>
              </a:ext>
            </a:extLst>
          </p:cNvPr>
          <p:cNvGrpSpPr/>
          <p:nvPr userDrawn="1"/>
        </p:nvGrpSpPr>
        <p:grpSpPr>
          <a:xfrm>
            <a:off x="655748" y="4551718"/>
            <a:ext cx="1646885" cy="1735167"/>
            <a:chOff x="655748" y="4551718"/>
            <a:chExt cx="1646885" cy="173516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03AFA82-12A0-47AC-877C-8B76876C21C4}"/>
                </a:ext>
              </a:extLst>
            </p:cNvPr>
            <p:cNvSpPr/>
            <p:nvPr/>
          </p:nvSpPr>
          <p:spPr>
            <a:xfrm>
              <a:off x="1733736" y="4551718"/>
              <a:ext cx="568897" cy="1199573"/>
            </a:xfrm>
            <a:custGeom>
              <a:avLst/>
              <a:gdLst>
                <a:gd name="connsiteX0" fmla="*/ 0 w 568897"/>
                <a:gd name="connsiteY0" fmla="*/ 1199574 h 1199573"/>
                <a:gd name="connsiteX1" fmla="*/ 0 w 568897"/>
                <a:gd name="connsiteY1" fmla="*/ 1199574 h 1199573"/>
                <a:gd name="connsiteX2" fmla="*/ 568043 w 568897"/>
                <a:gd name="connsiteY2" fmla="*/ 568043 h 1199573"/>
                <a:gd name="connsiteX3" fmla="*/ 0 w 568897"/>
                <a:gd name="connsiteY3" fmla="*/ 0 h 1199573"/>
                <a:gd name="connsiteX4" fmla="*/ 0 w 568897"/>
                <a:gd name="connsiteY4" fmla="*/ 1199574 h 119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897" h="1199573">
                  <a:moveTo>
                    <a:pt x="0" y="1199574"/>
                  </a:moveTo>
                  <a:lnTo>
                    <a:pt x="0" y="1199574"/>
                  </a:lnTo>
                  <a:cubicBezTo>
                    <a:pt x="331253" y="1182042"/>
                    <a:pt x="585575" y="899297"/>
                    <a:pt x="568043" y="568043"/>
                  </a:cubicBezTo>
                  <a:cubicBezTo>
                    <a:pt x="551809" y="261298"/>
                    <a:pt x="306746" y="16234"/>
                    <a:pt x="0" y="0"/>
                  </a:cubicBezTo>
                  <a:lnTo>
                    <a:pt x="0" y="1199574"/>
                  </a:lnTo>
                  <a:close/>
                </a:path>
              </a:pathLst>
            </a:custGeom>
            <a:solidFill>
              <a:schemeClr val="tx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859FABF-B4B0-4E38-98B5-00C71DE74C3B}"/>
                </a:ext>
              </a:extLst>
            </p:cNvPr>
            <p:cNvSpPr/>
            <p:nvPr/>
          </p:nvSpPr>
          <p:spPr>
            <a:xfrm>
              <a:off x="1780578" y="4864399"/>
              <a:ext cx="334626" cy="351530"/>
            </a:xfrm>
            <a:custGeom>
              <a:avLst/>
              <a:gdLst>
                <a:gd name="connsiteX0" fmla="*/ 334626 w 334626"/>
                <a:gd name="connsiteY0" fmla="*/ 0 h 351530"/>
                <a:gd name="connsiteX1" fmla="*/ 334626 w 334626"/>
                <a:gd name="connsiteY1" fmla="*/ 0 h 351530"/>
                <a:gd name="connsiteX2" fmla="*/ 334626 w 334626"/>
                <a:gd name="connsiteY2" fmla="*/ 351530 h 351530"/>
                <a:gd name="connsiteX3" fmla="*/ 0 w 334626"/>
                <a:gd name="connsiteY3" fmla="*/ 351530 h 351530"/>
                <a:gd name="connsiteX4" fmla="*/ 0 w 334626"/>
                <a:gd name="connsiteY4" fmla="*/ 351349 h 351530"/>
                <a:gd name="connsiteX5" fmla="*/ 266694 w 334626"/>
                <a:gd name="connsiteY5" fmla="*/ 10289 h 351530"/>
                <a:gd name="connsiteX6" fmla="*/ 334626 w 334626"/>
                <a:gd name="connsiteY6" fmla="*/ 0 h 351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626" h="351530">
                  <a:moveTo>
                    <a:pt x="334626" y="0"/>
                  </a:moveTo>
                  <a:lnTo>
                    <a:pt x="334626" y="0"/>
                  </a:lnTo>
                  <a:lnTo>
                    <a:pt x="334626" y="351530"/>
                  </a:lnTo>
                  <a:lnTo>
                    <a:pt x="0" y="351530"/>
                  </a:lnTo>
                  <a:lnTo>
                    <a:pt x="0" y="351349"/>
                  </a:lnTo>
                  <a:cubicBezTo>
                    <a:pt x="590" y="190102"/>
                    <a:pt x="110346" y="49741"/>
                    <a:pt x="266694" y="10289"/>
                  </a:cubicBezTo>
                  <a:cubicBezTo>
                    <a:pt x="288954" y="4684"/>
                    <a:pt x="311704" y="1238"/>
                    <a:pt x="334626" y="0"/>
                  </a:cubicBezTo>
                  <a:close/>
                </a:path>
              </a:pathLst>
            </a:custGeom>
            <a:solidFill>
              <a:schemeClr val="accent3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7EB89A1-BD7D-4078-9C7B-84A4588F3625}"/>
                </a:ext>
              </a:extLst>
            </p:cNvPr>
            <p:cNvSpPr/>
            <p:nvPr/>
          </p:nvSpPr>
          <p:spPr>
            <a:xfrm>
              <a:off x="655748" y="5215783"/>
              <a:ext cx="977032" cy="1071102"/>
            </a:xfrm>
            <a:custGeom>
              <a:avLst/>
              <a:gdLst>
                <a:gd name="connsiteX0" fmla="*/ 977032 w 977032"/>
                <a:gd name="connsiteY0" fmla="*/ 1071102 h 1071102"/>
                <a:gd name="connsiteX1" fmla="*/ 974424 w 977032"/>
                <a:gd name="connsiteY1" fmla="*/ 1071002 h 1071102"/>
                <a:gd name="connsiteX2" fmla="*/ 607729 w 977032"/>
                <a:gd name="connsiteY2" fmla="*/ 790400 h 1071102"/>
                <a:gd name="connsiteX3" fmla="*/ 125983 w 977032"/>
                <a:gd name="connsiteY3" fmla="*/ 203189 h 1071102"/>
                <a:gd name="connsiteX4" fmla="*/ 272 w 977032"/>
                <a:gd name="connsiteY4" fmla="*/ 2759 h 1071102"/>
                <a:gd name="connsiteX5" fmla="*/ 0 w 977032"/>
                <a:gd name="connsiteY5" fmla="*/ 0 h 1071102"/>
                <a:gd name="connsiteX6" fmla="*/ 977032 w 977032"/>
                <a:gd name="connsiteY6" fmla="*/ 0 h 1071102"/>
                <a:gd name="connsiteX7" fmla="*/ 5574 w 977032"/>
                <a:gd name="connsiteY7" fmla="*/ 5036 h 1071102"/>
                <a:gd name="connsiteX8" fmla="*/ 128778 w 977032"/>
                <a:gd name="connsiteY8" fmla="*/ 199017 h 1071102"/>
                <a:gd name="connsiteX9" fmla="*/ 612383 w 977032"/>
                <a:gd name="connsiteY9" fmla="*/ 788475 h 1071102"/>
                <a:gd name="connsiteX10" fmla="*/ 972021 w 977032"/>
                <a:gd name="connsiteY10" fmla="*/ 1065890 h 1071102"/>
                <a:gd name="connsiteX11" fmla="*/ 972021 w 977032"/>
                <a:gd name="connsiteY11" fmla="*/ 5036 h 1071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7032" h="1071102">
                  <a:moveTo>
                    <a:pt x="977032" y="1071102"/>
                  </a:moveTo>
                  <a:lnTo>
                    <a:pt x="974424" y="1071002"/>
                  </a:lnTo>
                  <a:cubicBezTo>
                    <a:pt x="720693" y="1061492"/>
                    <a:pt x="675752" y="953649"/>
                    <a:pt x="607729" y="790400"/>
                  </a:cubicBezTo>
                  <a:cubicBezTo>
                    <a:pt x="542837" y="634680"/>
                    <a:pt x="453964" y="421408"/>
                    <a:pt x="125983" y="203189"/>
                  </a:cubicBezTo>
                  <a:cubicBezTo>
                    <a:pt x="50737" y="153181"/>
                    <a:pt x="8445" y="85746"/>
                    <a:pt x="272" y="2759"/>
                  </a:cubicBezTo>
                  <a:lnTo>
                    <a:pt x="0" y="0"/>
                  </a:lnTo>
                  <a:lnTo>
                    <a:pt x="977032" y="0"/>
                  </a:lnTo>
                  <a:close/>
                  <a:moveTo>
                    <a:pt x="5574" y="5036"/>
                  </a:moveTo>
                  <a:cubicBezTo>
                    <a:pt x="14250" y="85178"/>
                    <a:pt x="55693" y="150437"/>
                    <a:pt x="128778" y="199017"/>
                  </a:cubicBezTo>
                  <a:cubicBezTo>
                    <a:pt x="458036" y="418075"/>
                    <a:pt x="547245" y="632162"/>
                    <a:pt x="612383" y="788475"/>
                  </a:cubicBezTo>
                  <a:cubicBezTo>
                    <a:pt x="679426" y="949372"/>
                    <a:pt x="723800" y="1055857"/>
                    <a:pt x="972021" y="1065890"/>
                  </a:cubicBezTo>
                  <a:lnTo>
                    <a:pt x="972021" y="5036"/>
                  </a:lnTo>
                  <a:close/>
                </a:path>
              </a:pathLst>
            </a:custGeom>
            <a:solidFill>
              <a:schemeClr val="tx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2970644-E0F4-4520-93D5-053B346F439B}"/>
                </a:ext>
              </a:extLst>
            </p:cNvPr>
            <p:cNvSpPr/>
            <p:nvPr/>
          </p:nvSpPr>
          <p:spPr>
            <a:xfrm>
              <a:off x="1294359" y="4712987"/>
              <a:ext cx="335907" cy="335907"/>
            </a:xfrm>
            <a:custGeom>
              <a:avLst/>
              <a:gdLst>
                <a:gd name="connsiteX0" fmla="*/ 335908 w 335907"/>
                <a:gd name="connsiteY0" fmla="*/ 167954 h 335907"/>
                <a:gd name="connsiteX1" fmla="*/ 167954 w 335907"/>
                <a:gd name="connsiteY1" fmla="*/ 335908 h 335907"/>
                <a:gd name="connsiteX2" fmla="*/ 0 w 335907"/>
                <a:gd name="connsiteY2" fmla="*/ 167954 h 335907"/>
                <a:gd name="connsiteX3" fmla="*/ 167954 w 335907"/>
                <a:gd name="connsiteY3" fmla="*/ 0 h 335907"/>
                <a:gd name="connsiteX4" fmla="*/ 335908 w 335907"/>
                <a:gd name="connsiteY4" fmla="*/ 167954 h 33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907" h="335907">
                  <a:moveTo>
                    <a:pt x="335908" y="167954"/>
                  </a:moveTo>
                  <a:cubicBezTo>
                    <a:pt x="335908" y="260712"/>
                    <a:pt x="260712" y="335908"/>
                    <a:pt x="167954" y="335908"/>
                  </a:cubicBezTo>
                  <a:cubicBezTo>
                    <a:pt x="75196" y="335908"/>
                    <a:pt x="0" y="260712"/>
                    <a:pt x="0" y="167954"/>
                  </a:cubicBezTo>
                  <a:cubicBezTo>
                    <a:pt x="0" y="75196"/>
                    <a:pt x="75196" y="0"/>
                    <a:pt x="167954" y="0"/>
                  </a:cubicBezTo>
                  <a:cubicBezTo>
                    <a:pt x="260712" y="0"/>
                    <a:pt x="335908" y="75196"/>
                    <a:pt x="335908" y="167954"/>
                  </a:cubicBezTo>
                  <a:close/>
                </a:path>
              </a:pathLst>
            </a:custGeom>
            <a:solidFill>
              <a:schemeClr val="accent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A9042F5-4D8F-4185-9361-03C7324C575B}"/>
                </a:ext>
              </a:extLst>
            </p:cNvPr>
            <p:cNvSpPr/>
            <p:nvPr/>
          </p:nvSpPr>
          <p:spPr>
            <a:xfrm>
              <a:off x="802053" y="5555712"/>
              <a:ext cx="660265" cy="492964"/>
            </a:xfrm>
            <a:custGeom>
              <a:avLst/>
              <a:gdLst>
                <a:gd name="connsiteX0" fmla="*/ 0 w 660265"/>
                <a:gd name="connsiteY0" fmla="*/ 0 h 492964"/>
                <a:gd name="connsiteX1" fmla="*/ 660265 w 660265"/>
                <a:gd name="connsiteY1" fmla="*/ 0 h 492964"/>
                <a:gd name="connsiteX2" fmla="*/ 660265 w 660265"/>
                <a:gd name="connsiteY2" fmla="*/ 492965 h 492964"/>
                <a:gd name="connsiteX3" fmla="*/ 0 w 660265"/>
                <a:gd name="connsiteY3" fmla="*/ 492965 h 4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265" h="492964">
                  <a:moveTo>
                    <a:pt x="0" y="0"/>
                  </a:moveTo>
                  <a:lnTo>
                    <a:pt x="660265" y="0"/>
                  </a:lnTo>
                  <a:lnTo>
                    <a:pt x="660265" y="492965"/>
                  </a:lnTo>
                  <a:lnTo>
                    <a:pt x="0" y="492965"/>
                  </a:lnTo>
                  <a:close/>
                </a:path>
              </a:pathLst>
            </a:custGeom>
            <a:solidFill>
              <a:schemeClr val="accent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0E1719E-0A39-4B5D-9A91-93111541A716}"/>
                </a:ext>
              </a:extLst>
            </p:cNvPr>
            <p:cNvSpPr/>
            <p:nvPr/>
          </p:nvSpPr>
          <p:spPr>
            <a:xfrm>
              <a:off x="1733736" y="5847805"/>
              <a:ext cx="415486" cy="436477"/>
            </a:xfrm>
            <a:custGeom>
              <a:avLst/>
              <a:gdLst>
                <a:gd name="connsiteX0" fmla="*/ 0 w 415486"/>
                <a:gd name="connsiteY0" fmla="*/ 436477 h 436477"/>
                <a:gd name="connsiteX1" fmla="*/ 0 w 415486"/>
                <a:gd name="connsiteY1" fmla="*/ 436477 h 436477"/>
                <a:gd name="connsiteX2" fmla="*/ 0 w 415486"/>
                <a:gd name="connsiteY2" fmla="*/ 0 h 436477"/>
                <a:gd name="connsiteX3" fmla="*/ 415487 w 415486"/>
                <a:gd name="connsiteY3" fmla="*/ 0 h 436477"/>
                <a:gd name="connsiteX4" fmla="*/ 415487 w 415486"/>
                <a:gd name="connsiteY4" fmla="*/ 221 h 436477"/>
                <a:gd name="connsiteX5" fmla="*/ 84349 w 415486"/>
                <a:gd name="connsiteY5" fmla="*/ 423685 h 436477"/>
                <a:gd name="connsiteX6" fmla="*/ 0 w 415486"/>
                <a:gd name="connsiteY6" fmla="*/ 436477 h 43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486" h="436477">
                  <a:moveTo>
                    <a:pt x="0" y="436477"/>
                  </a:moveTo>
                  <a:lnTo>
                    <a:pt x="0" y="436477"/>
                  </a:lnTo>
                  <a:lnTo>
                    <a:pt x="0" y="0"/>
                  </a:lnTo>
                  <a:lnTo>
                    <a:pt x="415487" y="0"/>
                  </a:lnTo>
                  <a:lnTo>
                    <a:pt x="415487" y="221"/>
                  </a:lnTo>
                  <a:cubicBezTo>
                    <a:pt x="414741" y="200425"/>
                    <a:pt x="278467" y="374693"/>
                    <a:pt x="84349" y="423685"/>
                  </a:cubicBezTo>
                  <a:cubicBezTo>
                    <a:pt x="56708" y="430646"/>
                    <a:pt x="28462" y="434930"/>
                    <a:pt x="0" y="436477"/>
                  </a:cubicBezTo>
                  <a:close/>
                </a:path>
              </a:pathLst>
            </a:custGeom>
            <a:solidFill>
              <a:schemeClr val="accent4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9B03DF-B3C2-4148-A06B-C46D7B5FCBD2}"/>
                </a:ext>
              </a:extLst>
            </p:cNvPr>
            <p:cNvSpPr/>
            <p:nvPr/>
          </p:nvSpPr>
          <p:spPr>
            <a:xfrm>
              <a:off x="704565" y="5471751"/>
              <a:ext cx="660265" cy="492964"/>
            </a:xfrm>
            <a:custGeom>
              <a:avLst/>
              <a:gdLst>
                <a:gd name="connsiteX0" fmla="*/ 0 w 660265"/>
                <a:gd name="connsiteY0" fmla="*/ 0 h 492964"/>
                <a:gd name="connsiteX1" fmla="*/ 660265 w 660265"/>
                <a:gd name="connsiteY1" fmla="*/ 0 h 492964"/>
                <a:gd name="connsiteX2" fmla="*/ 660265 w 660265"/>
                <a:gd name="connsiteY2" fmla="*/ 492965 h 492964"/>
                <a:gd name="connsiteX3" fmla="*/ 0 w 660265"/>
                <a:gd name="connsiteY3" fmla="*/ 492965 h 4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265" h="492964">
                  <a:moveTo>
                    <a:pt x="0" y="0"/>
                  </a:moveTo>
                  <a:lnTo>
                    <a:pt x="660265" y="0"/>
                  </a:lnTo>
                  <a:lnTo>
                    <a:pt x="660265" y="492965"/>
                  </a:lnTo>
                  <a:lnTo>
                    <a:pt x="0" y="492965"/>
                  </a:lnTo>
                  <a:close/>
                </a:path>
              </a:pathLst>
            </a:custGeom>
            <a:solidFill>
              <a:schemeClr val="accent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4BED88D-442C-4B54-8369-BD21A42D657C}"/>
                </a:ext>
              </a:extLst>
            </p:cNvPr>
            <p:cNvSpPr/>
            <p:nvPr/>
          </p:nvSpPr>
          <p:spPr>
            <a:xfrm>
              <a:off x="879083" y="5703023"/>
              <a:ext cx="446123" cy="66117"/>
            </a:xfrm>
            <a:custGeom>
              <a:avLst/>
              <a:gdLst>
                <a:gd name="connsiteX0" fmla="*/ 0 w 446123"/>
                <a:gd name="connsiteY0" fmla="*/ 0 h 66117"/>
                <a:gd name="connsiteX1" fmla="*/ 446123 w 446123"/>
                <a:gd name="connsiteY1" fmla="*/ 0 h 66117"/>
                <a:gd name="connsiteX2" fmla="*/ 446123 w 446123"/>
                <a:gd name="connsiteY2" fmla="*/ 66118 h 66117"/>
                <a:gd name="connsiteX3" fmla="*/ 0 w 446123"/>
                <a:gd name="connsiteY3" fmla="*/ 66118 h 6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123" h="66117">
                  <a:moveTo>
                    <a:pt x="0" y="0"/>
                  </a:moveTo>
                  <a:lnTo>
                    <a:pt x="446123" y="0"/>
                  </a:lnTo>
                  <a:lnTo>
                    <a:pt x="446123" y="66118"/>
                  </a:lnTo>
                  <a:lnTo>
                    <a:pt x="0" y="66118"/>
                  </a:lnTo>
                  <a:close/>
                </a:path>
              </a:pathLst>
            </a:custGeom>
            <a:solidFill>
              <a:schemeClr val="bg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9295325-234F-4D8D-9D39-605C8B56CF8F}"/>
                </a:ext>
              </a:extLst>
            </p:cNvPr>
            <p:cNvSpPr/>
            <p:nvPr/>
          </p:nvSpPr>
          <p:spPr>
            <a:xfrm>
              <a:off x="1021764" y="6093669"/>
              <a:ext cx="220832" cy="190613"/>
            </a:xfrm>
            <a:custGeom>
              <a:avLst/>
              <a:gdLst>
                <a:gd name="connsiteX0" fmla="*/ 110416 w 220832"/>
                <a:gd name="connsiteY0" fmla="*/ 0 h 190613"/>
                <a:gd name="connsiteX1" fmla="*/ 220832 w 220832"/>
                <a:gd name="connsiteY1" fmla="*/ 190613 h 190613"/>
                <a:gd name="connsiteX2" fmla="*/ 0 w 220832"/>
                <a:gd name="connsiteY2" fmla="*/ 190613 h 19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832" h="190613">
                  <a:moveTo>
                    <a:pt x="110416" y="0"/>
                  </a:moveTo>
                  <a:lnTo>
                    <a:pt x="220832" y="190613"/>
                  </a:lnTo>
                  <a:lnTo>
                    <a:pt x="0" y="190613"/>
                  </a:lnTo>
                  <a:close/>
                </a:path>
              </a:pathLst>
            </a:custGeom>
            <a:solidFill>
              <a:schemeClr val="accent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F69A97-AC40-4BBF-93FE-8C1F8ABE2CE0}"/>
                </a:ext>
              </a:extLst>
            </p:cNvPr>
            <p:cNvSpPr/>
            <p:nvPr/>
          </p:nvSpPr>
          <p:spPr>
            <a:xfrm>
              <a:off x="879083" y="5832590"/>
              <a:ext cx="311228" cy="66117"/>
            </a:xfrm>
            <a:custGeom>
              <a:avLst/>
              <a:gdLst>
                <a:gd name="connsiteX0" fmla="*/ 0 w 311228"/>
                <a:gd name="connsiteY0" fmla="*/ 0 h 66117"/>
                <a:gd name="connsiteX1" fmla="*/ 311228 w 311228"/>
                <a:gd name="connsiteY1" fmla="*/ 0 h 66117"/>
                <a:gd name="connsiteX2" fmla="*/ 311228 w 311228"/>
                <a:gd name="connsiteY2" fmla="*/ 66118 h 66117"/>
                <a:gd name="connsiteX3" fmla="*/ 0 w 311228"/>
                <a:gd name="connsiteY3" fmla="*/ 66118 h 6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228" h="66117">
                  <a:moveTo>
                    <a:pt x="0" y="0"/>
                  </a:moveTo>
                  <a:lnTo>
                    <a:pt x="311228" y="0"/>
                  </a:lnTo>
                  <a:lnTo>
                    <a:pt x="311228" y="66118"/>
                  </a:lnTo>
                  <a:lnTo>
                    <a:pt x="0" y="66118"/>
                  </a:lnTo>
                  <a:close/>
                </a:path>
              </a:pathLst>
            </a:custGeom>
            <a:solidFill>
              <a:schemeClr val="bg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379729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02C701-AB8C-46E4-A998-38E9C9D55D9D}"/>
              </a:ext>
            </a:extLst>
          </p:cNvPr>
          <p:cNvGrpSpPr/>
          <p:nvPr userDrawn="1"/>
        </p:nvGrpSpPr>
        <p:grpSpPr>
          <a:xfrm>
            <a:off x="8674695" y="3621818"/>
            <a:ext cx="3000841" cy="2814283"/>
            <a:chOff x="8674695" y="3621818"/>
            <a:chExt cx="3000841" cy="281428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0028C0-13C4-4CBB-B8A4-B90DD2829DF6}"/>
                </a:ext>
              </a:extLst>
            </p:cNvPr>
            <p:cNvSpPr/>
            <p:nvPr/>
          </p:nvSpPr>
          <p:spPr>
            <a:xfrm>
              <a:off x="9906961" y="3806827"/>
              <a:ext cx="899255" cy="899255"/>
            </a:xfrm>
            <a:custGeom>
              <a:avLst/>
              <a:gdLst>
                <a:gd name="connsiteX0" fmla="*/ 899256 w 899255"/>
                <a:gd name="connsiteY0" fmla="*/ 449628 h 899255"/>
                <a:gd name="connsiteX1" fmla="*/ 449628 w 899255"/>
                <a:gd name="connsiteY1" fmla="*/ 899255 h 899255"/>
                <a:gd name="connsiteX2" fmla="*/ 0 w 899255"/>
                <a:gd name="connsiteY2" fmla="*/ 449628 h 899255"/>
                <a:gd name="connsiteX3" fmla="*/ 449628 w 899255"/>
                <a:gd name="connsiteY3" fmla="*/ 0 h 899255"/>
                <a:gd name="connsiteX4" fmla="*/ 899256 w 899255"/>
                <a:gd name="connsiteY4" fmla="*/ 449628 h 899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255" h="899255">
                  <a:moveTo>
                    <a:pt x="899256" y="449628"/>
                  </a:moveTo>
                  <a:cubicBezTo>
                    <a:pt x="899256" y="697950"/>
                    <a:pt x="697950" y="899255"/>
                    <a:pt x="449628" y="899255"/>
                  </a:cubicBezTo>
                  <a:cubicBezTo>
                    <a:pt x="201305" y="899255"/>
                    <a:pt x="0" y="697950"/>
                    <a:pt x="0" y="449628"/>
                  </a:cubicBezTo>
                  <a:cubicBezTo>
                    <a:pt x="0" y="201305"/>
                    <a:pt x="201305" y="0"/>
                    <a:pt x="449628" y="0"/>
                  </a:cubicBezTo>
                  <a:cubicBezTo>
                    <a:pt x="697950" y="0"/>
                    <a:pt x="899256" y="201305"/>
                    <a:pt x="899256" y="449628"/>
                  </a:cubicBezTo>
                  <a:close/>
                </a:path>
              </a:pathLst>
            </a:custGeom>
            <a:solidFill>
              <a:schemeClr val="accent3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C0E318B-B34A-4981-A556-01AF85251C86}"/>
                </a:ext>
              </a:extLst>
            </p:cNvPr>
            <p:cNvSpPr/>
            <p:nvPr/>
          </p:nvSpPr>
          <p:spPr>
            <a:xfrm>
              <a:off x="8674695" y="3621818"/>
              <a:ext cx="2477629" cy="2260487"/>
            </a:xfrm>
            <a:custGeom>
              <a:avLst/>
              <a:gdLst>
                <a:gd name="connsiteX0" fmla="*/ 0 w 2477629"/>
                <a:gd name="connsiteY0" fmla="*/ 2260488 h 2260487"/>
                <a:gd name="connsiteX1" fmla="*/ 302 w 2477629"/>
                <a:gd name="connsiteY1" fmla="*/ 2252418 h 2260487"/>
                <a:gd name="connsiteX2" fmla="*/ 193064 w 2477629"/>
                <a:gd name="connsiteY2" fmla="*/ 1666426 h 2260487"/>
                <a:gd name="connsiteX3" fmla="*/ 649516 w 2477629"/>
                <a:gd name="connsiteY3" fmla="*/ 1403850 h 2260487"/>
                <a:gd name="connsiteX4" fmla="*/ 2004752 w 2477629"/>
                <a:gd name="connsiteY4" fmla="*/ 292033 h 2260487"/>
                <a:gd name="connsiteX5" fmla="*/ 2469042 w 2477629"/>
                <a:gd name="connsiteY5" fmla="*/ 851 h 2260487"/>
                <a:gd name="connsiteX6" fmla="*/ 2477630 w 2477629"/>
                <a:gd name="connsiteY6" fmla="*/ 0 h 2260487"/>
                <a:gd name="connsiteX7" fmla="*/ 2453041 w 2477629"/>
                <a:gd name="connsiteY7" fmla="*/ 2246584 h 2260487"/>
                <a:gd name="connsiteX8" fmla="*/ 2445435 w 2477629"/>
                <a:gd name="connsiteY8" fmla="*/ 2246630 h 2260487"/>
                <a:gd name="connsiteX9" fmla="*/ 2461970 w 2477629"/>
                <a:gd name="connsiteY9" fmla="*/ 17154 h 2260487"/>
                <a:gd name="connsiteX10" fmla="*/ 2017642 w 2477629"/>
                <a:gd name="connsiteY10" fmla="*/ 300598 h 2260487"/>
                <a:gd name="connsiteX11" fmla="*/ 1284725 w 2477629"/>
                <a:gd name="connsiteY11" fmla="*/ 1087143 h 2260487"/>
                <a:gd name="connsiteX12" fmla="*/ 655474 w 2477629"/>
                <a:gd name="connsiteY12" fmla="*/ 1418141 h 2260487"/>
                <a:gd name="connsiteX13" fmla="*/ 16086 w 2477629"/>
                <a:gd name="connsiteY13" fmla="*/ 2244920 h 2260487"/>
                <a:gd name="connsiteX14" fmla="*/ 2437736 w 2477629"/>
                <a:gd name="connsiteY14" fmla="*/ 2231202 h 226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77629" h="2260487">
                  <a:moveTo>
                    <a:pt x="0" y="2260488"/>
                  </a:moveTo>
                  <a:lnTo>
                    <a:pt x="302" y="2252418"/>
                  </a:lnTo>
                  <a:cubicBezTo>
                    <a:pt x="10616" y="1977222"/>
                    <a:pt x="70070" y="1796507"/>
                    <a:pt x="193064" y="1666426"/>
                  </a:cubicBezTo>
                  <a:cubicBezTo>
                    <a:pt x="306030" y="1547007"/>
                    <a:pt x="465188" y="1480667"/>
                    <a:pt x="649516" y="1403850"/>
                  </a:cubicBezTo>
                  <a:cubicBezTo>
                    <a:pt x="1008918" y="1254085"/>
                    <a:pt x="1501132" y="1048982"/>
                    <a:pt x="2004752" y="292033"/>
                  </a:cubicBezTo>
                  <a:cubicBezTo>
                    <a:pt x="2120557" y="117755"/>
                    <a:pt x="2276768" y="19792"/>
                    <a:pt x="2469042" y="851"/>
                  </a:cubicBezTo>
                  <a:lnTo>
                    <a:pt x="2477630" y="0"/>
                  </a:lnTo>
                  <a:lnTo>
                    <a:pt x="2453041" y="2246584"/>
                  </a:lnTo>
                  <a:lnTo>
                    <a:pt x="2445435" y="2246630"/>
                  </a:lnTo>
                  <a:close/>
                  <a:moveTo>
                    <a:pt x="2461970" y="17154"/>
                  </a:moveTo>
                  <a:cubicBezTo>
                    <a:pt x="2278470" y="37666"/>
                    <a:pt x="2129014" y="132990"/>
                    <a:pt x="2017642" y="300598"/>
                  </a:cubicBezTo>
                  <a:cubicBezTo>
                    <a:pt x="1793118" y="638049"/>
                    <a:pt x="1553398" y="895333"/>
                    <a:pt x="1284725" y="1087143"/>
                  </a:cubicBezTo>
                  <a:cubicBezTo>
                    <a:pt x="1053377" y="1252336"/>
                    <a:pt x="841976" y="1340419"/>
                    <a:pt x="655474" y="1418141"/>
                  </a:cubicBezTo>
                  <a:cubicBezTo>
                    <a:pt x="285030" y="1572502"/>
                    <a:pt x="39716" y="1674767"/>
                    <a:pt x="16086" y="2244920"/>
                  </a:cubicBezTo>
                  <a:lnTo>
                    <a:pt x="2437736" y="2231202"/>
                  </a:lnTo>
                  <a:close/>
                </a:path>
              </a:pathLst>
            </a:custGeom>
            <a:solidFill>
              <a:schemeClr val="tx1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78EF47-34A0-4AFC-8C39-0CC0AD04EB87}"/>
                </a:ext>
              </a:extLst>
            </p:cNvPr>
            <p:cNvSpPr/>
            <p:nvPr/>
          </p:nvSpPr>
          <p:spPr>
            <a:xfrm>
              <a:off x="9342711" y="5315533"/>
              <a:ext cx="652332" cy="561433"/>
            </a:xfrm>
            <a:custGeom>
              <a:avLst/>
              <a:gdLst>
                <a:gd name="connsiteX0" fmla="*/ 652332 w 652332"/>
                <a:gd name="connsiteY0" fmla="*/ 561433 h 561433"/>
                <a:gd name="connsiteX1" fmla="*/ 0 w 652332"/>
                <a:gd name="connsiteY1" fmla="*/ 561433 h 561433"/>
                <a:gd name="connsiteX2" fmla="*/ 326162 w 652332"/>
                <a:gd name="connsiteY2" fmla="*/ 0 h 56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2332" h="561433">
                  <a:moveTo>
                    <a:pt x="652332" y="561433"/>
                  </a:moveTo>
                  <a:lnTo>
                    <a:pt x="0" y="561433"/>
                  </a:lnTo>
                  <a:lnTo>
                    <a:pt x="326162" y="0"/>
                  </a:lnTo>
                  <a:close/>
                </a:path>
              </a:pathLst>
            </a:custGeom>
            <a:solidFill>
              <a:schemeClr val="accent2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992D7AF-BCB2-4554-8ABF-DFA162E02038}"/>
                </a:ext>
              </a:extLst>
            </p:cNvPr>
            <p:cNvSpPr/>
            <p:nvPr/>
          </p:nvSpPr>
          <p:spPr>
            <a:xfrm>
              <a:off x="8881477" y="5318164"/>
              <a:ext cx="652332" cy="561432"/>
            </a:xfrm>
            <a:custGeom>
              <a:avLst/>
              <a:gdLst>
                <a:gd name="connsiteX0" fmla="*/ 652332 w 652332"/>
                <a:gd name="connsiteY0" fmla="*/ 561433 h 561432"/>
                <a:gd name="connsiteX1" fmla="*/ 0 w 652332"/>
                <a:gd name="connsiteY1" fmla="*/ 561433 h 561432"/>
                <a:gd name="connsiteX2" fmla="*/ 326170 w 652332"/>
                <a:gd name="connsiteY2" fmla="*/ 0 h 56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2332" h="561432">
                  <a:moveTo>
                    <a:pt x="652332" y="561433"/>
                  </a:moveTo>
                  <a:lnTo>
                    <a:pt x="0" y="561433"/>
                  </a:lnTo>
                  <a:lnTo>
                    <a:pt x="326170" y="0"/>
                  </a:lnTo>
                  <a:close/>
                </a:path>
              </a:pathLst>
            </a:custGeom>
            <a:solidFill>
              <a:schemeClr val="accent2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0AEDC6C-AF72-4D98-A3DA-BF539F825F62}"/>
                </a:ext>
              </a:extLst>
            </p:cNvPr>
            <p:cNvSpPr/>
            <p:nvPr/>
          </p:nvSpPr>
          <p:spPr>
            <a:xfrm>
              <a:off x="10611064" y="5317839"/>
              <a:ext cx="1064472" cy="1118262"/>
            </a:xfrm>
            <a:custGeom>
              <a:avLst/>
              <a:gdLst>
                <a:gd name="connsiteX0" fmla="*/ 216098 w 1064472"/>
                <a:gd name="connsiteY0" fmla="*/ 1085487 h 1118262"/>
                <a:gd name="connsiteX1" fmla="*/ 1064472 w 1064472"/>
                <a:gd name="connsiteY1" fmla="*/ 573 h 1118262"/>
                <a:gd name="connsiteX2" fmla="*/ 1064472 w 1064472"/>
                <a:gd name="connsiteY2" fmla="*/ 0 h 1118262"/>
                <a:gd name="connsiteX3" fmla="*/ 0 w 1064472"/>
                <a:gd name="connsiteY3" fmla="*/ 0 h 1118262"/>
                <a:gd name="connsiteX4" fmla="*/ 0 w 1064472"/>
                <a:gd name="connsiteY4" fmla="*/ 1118263 h 1118262"/>
                <a:gd name="connsiteX5" fmla="*/ 0 w 1064472"/>
                <a:gd name="connsiteY5" fmla="*/ 1118263 h 1118262"/>
                <a:gd name="connsiteX6" fmla="*/ 216098 w 1064472"/>
                <a:gd name="connsiteY6" fmla="*/ 1085487 h 111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4472" h="1118262">
                  <a:moveTo>
                    <a:pt x="216098" y="1085487"/>
                  </a:moveTo>
                  <a:cubicBezTo>
                    <a:pt x="714734" y="961975"/>
                    <a:pt x="1064820" y="514274"/>
                    <a:pt x="1064472" y="573"/>
                  </a:cubicBezTo>
                  <a:lnTo>
                    <a:pt x="1064472" y="0"/>
                  </a:lnTo>
                  <a:lnTo>
                    <a:pt x="0" y="0"/>
                  </a:lnTo>
                  <a:lnTo>
                    <a:pt x="0" y="1118263"/>
                  </a:lnTo>
                  <a:lnTo>
                    <a:pt x="0" y="1118263"/>
                  </a:lnTo>
                  <a:cubicBezTo>
                    <a:pt x="72917" y="1114301"/>
                    <a:pt x="145285" y="1103329"/>
                    <a:pt x="216098" y="1085487"/>
                  </a:cubicBezTo>
                  <a:close/>
                </a:path>
              </a:pathLst>
            </a:custGeom>
            <a:solidFill>
              <a:schemeClr val="accent1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33190252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9F651AA-429A-4F12-B89D-CE357A17B18E}"/>
              </a:ext>
            </a:extLst>
          </p:cNvPr>
          <p:cNvGrpSpPr/>
          <p:nvPr userDrawn="1"/>
        </p:nvGrpSpPr>
        <p:grpSpPr>
          <a:xfrm>
            <a:off x="412203" y="4285741"/>
            <a:ext cx="1753152" cy="2364400"/>
            <a:chOff x="412203" y="4285741"/>
            <a:chExt cx="1753152" cy="23644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F96917D-396F-42BB-A076-A0C1BB57AA43}"/>
                </a:ext>
              </a:extLst>
            </p:cNvPr>
            <p:cNvSpPr/>
            <p:nvPr/>
          </p:nvSpPr>
          <p:spPr>
            <a:xfrm>
              <a:off x="412203" y="5308326"/>
              <a:ext cx="1354331" cy="1341815"/>
            </a:xfrm>
            <a:custGeom>
              <a:avLst/>
              <a:gdLst>
                <a:gd name="connsiteX0" fmla="*/ 1354331 w 1354331"/>
                <a:gd name="connsiteY0" fmla="*/ 0 h 1341815"/>
                <a:gd name="connsiteX1" fmla="*/ 953900 w 1354331"/>
                <a:gd name="connsiteY1" fmla="*/ 507682 h 1341815"/>
                <a:gd name="connsiteX2" fmla="*/ 150495 w 1354331"/>
                <a:gd name="connsiteY2" fmla="*/ 1200540 h 1341815"/>
                <a:gd name="connsiteX3" fmla="*/ 0 w 1354331"/>
                <a:gd name="connsiteY3" fmla="*/ 1341815 h 1341815"/>
                <a:gd name="connsiteX4" fmla="*/ 0 w 1354331"/>
                <a:gd name="connsiteY4" fmla="*/ 0 h 1341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4331" h="1341815">
                  <a:moveTo>
                    <a:pt x="1354331" y="0"/>
                  </a:moveTo>
                  <a:cubicBezTo>
                    <a:pt x="1333814" y="260899"/>
                    <a:pt x="1236031" y="384620"/>
                    <a:pt x="953900" y="507682"/>
                  </a:cubicBezTo>
                  <a:cubicBezTo>
                    <a:pt x="607676" y="660387"/>
                    <a:pt x="374847" y="861060"/>
                    <a:pt x="150495" y="1200540"/>
                  </a:cubicBezTo>
                  <a:cubicBezTo>
                    <a:pt x="112012" y="1258706"/>
                    <a:pt x="60479" y="1307082"/>
                    <a:pt x="0" y="13418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E5237B8-9BFC-4F4F-B6EA-E88F8D5723C7}"/>
                </a:ext>
              </a:extLst>
            </p:cNvPr>
            <p:cNvSpPr/>
            <p:nvPr/>
          </p:nvSpPr>
          <p:spPr>
            <a:xfrm>
              <a:off x="412241" y="4712652"/>
              <a:ext cx="775639" cy="595895"/>
            </a:xfrm>
            <a:custGeom>
              <a:avLst/>
              <a:gdLst>
                <a:gd name="connsiteX0" fmla="*/ 0 w 775639"/>
                <a:gd name="connsiteY0" fmla="*/ 198720 h 595895"/>
                <a:gd name="connsiteX1" fmla="*/ 590369 w 775639"/>
                <a:gd name="connsiteY1" fmla="*/ 0 h 595895"/>
                <a:gd name="connsiteX2" fmla="*/ 775640 w 775639"/>
                <a:gd name="connsiteY2" fmla="*/ 550545 h 595895"/>
                <a:gd name="connsiteX3" fmla="*/ 739216 w 775639"/>
                <a:gd name="connsiteY3" fmla="*/ 564442 h 595895"/>
                <a:gd name="connsiteX4" fmla="*/ 412061 w 775639"/>
                <a:gd name="connsiteY4" fmla="*/ 579682 h 595895"/>
                <a:gd name="connsiteX5" fmla="*/ 138694 w 775639"/>
                <a:gd name="connsiteY5" fmla="*/ 424605 h 595895"/>
                <a:gd name="connsiteX6" fmla="*/ 0 w 775639"/>
                <a:gd name="connsiteY6" fmla="*/ 198720 h 59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5639" h="595895">
                  <a:moveTo>
                    <a:pt x="0" y="198720"/>
                  </a:moveTo>
                  <a:lnTo>
                    <a:pt x="590369" y="0"/>
                  </a:lnTo>
                  <a:lnTo>
                    <a:pt x="775640" y="550545"/>
                  </a:lnTo>
                  <a:cubicBezTo>
                    <a:pt x="763657" y="555669"/>
                    <a:pt x="751380" y="560356"/>
                    <a:pt x="739216" y="564442"/>
                  </a:cubicBezTo>
                  <a:cubicBezTo>
                    <a:pt x="633798" y="600347"/>
                    <a:pt x="520361" y="605632"/>
                    <a:pt x="412061" y="579682"/>
                  </a:cubicBezTo>
                  <a:cubicBezTo>
                    <a:pt x="308202" y="554640"/>
                    <a:pt x="213476" y="500903"/>
                    <a:pt x="138694" y="424605"/>
                  </a:cubicBezTo>
                  <a:cubicBezTo>
                    <a:pt x="76067" y="360696"/>
                    <a:pt x="28659" y="283486"/>
                    <a:pt x="0" y="19872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BA7FD02-D910-4845-B318-060155DFC1AE}"/>
                </a:ext>
              </a:extLst>
            </p:cNvPr>
            <p:cNvSpPr/>
            <p:nvPr/>
          </p:nvSpPr>
          <p:spPr>
            <a:xfrm>
              <a:off x="1405613" y="4650615"/>
              <a:ext cx="759742" cy="657958"/>
            </a:xfrm>
            <a:custGeom>
              <a:avLst/>
              <a:gdLst>
                <a:gd name="connsiteX0" fmla="*/ 379866 w 759742"/>
                <a:gd name="connsiteY0" fmla="*/ 0 h 657958"/>
                <a:gd name="connsiteX1" fmla="*/ 569804 w 759742"/>
                <a:gd name="connsiteY1" fmla="*/ 328984 h 657958"/>
                <a:gd name="connsiteX2" fmla="*/ 759743 w 759742"/>
                <a:gd name="connsiteY2" fmla="*/ 657958 h 657958"/>
                <a:gd name="connsiteX3" fmla="*/ 379866 w 759742"/>
                <a:gd name="connsiteY3" fmla="*/ 657958 h 657958"/>
                <a:gd name="connsiteX4" fmla="*/ 0 w 759742"/>
                <a:gd name="connsiteY4" fmla="*/ 657958 h 657958"/>
                <a:gd name="connsiteX5" fmla="*/ 189938 w 759742"/>
                <a:gd name="connsiteY5" fmla="*/ 328984 h 657958"/>
                <a:gd name="connsiteX6" fmla="*/ 379866 w 759742"/>
                <a:gd name="connsiteY6" fmla="*/ 0 h 6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742" h="657958">
                  <a:moveTo>
                    <a:pt x="379866" y="0"/>
                  </a:moveTo>
                  <a:lnTo>
                    <a:pt x="569804" y="328984"/>
                  </a:lnTo>
                  <a:lnTo>
                    <a:pt x="759743" y="657958"/>
                  </a:lnTo>
                  <a:lnTo>
                    <a:pt x="379866" y="657958"/>
                  </a:lnTo>
                  <a:lnTo>
                    <a:pt x="0" y="657958"/>
                  </a:lnTo>
                  <a:lnTo>
                    <a:pt x="189938" y="328984"/>
                  </a:lnTo>
                  <a:lnTo>
                    <a:pt x="37986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24FE62B-91F7-46F3-BFDE-77ADB1D34C26}"/>
                </a:ext>
              </a:extLst>
            </p:cNvPr>
            <p:cNvSpPr/>
            <p:nvPr/>
          </p:nvSpPr>
          <p:spPr>
            <a:xfrm>
              <a:off x="1612553" y="4285741"/>
              <a:ext cx="355568" cy="355568"/>
            </a:xfrm>
            <a:custGeom>
              <a:avLst/>
              <a:gdLst>
                <a:gd name="connsiteX0" fmla="*/ 355568 w 355568"/>
                <a:gd name="connsiteY0" fmla="*/ 177784 h 355568"/>
                <a:gd name="connsiteX1" fmla="*/ 177784 w 355568"/>
                <a:gd name="connsiteY1" fmla="*/ 355568 h 355568"/>
                <a:gd name="connsiteX2" fmla="*/ 0 w 355568"/>
                <a:gd name="connsiteY2" fmla="*/ 177784 h 355568"/>
                <a:gd name="connsiteX3" fmla="*/ 177784 w 355568"/>
                <a:gd name="connsiteY3" fmla="*/ 0 h 355568"/>
                <a:gd name="connsiteX4" fmla="*/ 355568 w 355568"/>
                <a:gd name="connsiteY4" fmla="*/ 177784 h 3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568" h="355568">
                  <a:moveTo>
                    <a:pt x="355568" y="177784"/>
                  </a:moveTo>
                  <a:cubicBezTo>
                    <a:pt x="355568" y="275972"/>
                    <a:pt x="275972" y="355568"/>
                    <a:pt x="177784" y="355568"/>
                  </a:cubicBezTo>
                  <a:cubicBezTo>
                    <a:pt x="79597" y="355568"/>
                    <a:pt x="0" y="275972"/>
                    <a:pt x="0" y="177784"/>
                  </a:cubicBezTo>
                  <a:cubicBezTo>
                    <a:pt x="0" y="79597"/>
                    <a:pt x="79597" y="0"/>
                    <a:pt x="177784" y="0"/>
                  </a:cubicBezTo>
                  <a:cubicBezTo>
                    <a:pt x="275972" y="0"/>
                    <a:pt x="355568" y="79597"/>
                    <a:pt x="355568" y="17778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1538939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8D068B-9FA9-49D8-9E2D-2469802DD124}"/>
              </a:ext>
            </a:extLst>
          </p:cNvPr>
          <p:cNvGrpSpPr/>
          <p:nvPr userDrawn="1"/>
        </p:nvGrpSpPr>
        <p:grpSpPr>
          <a:xfrm>
            <a:off x="333594" y="4067880"/>
            <a:ext cx="1686342" cy="2363341"/>
            <a:chOff x="333594" y="4067880"/>
            <a:chExt cx="1686342" cy="23633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2122F4C-8422-44D9-83DE-DD553A6E4792}"/>
                </a:ext>
              </a:extLst>
            </p:cNvPr>
            <p:cNvSpPr/>
            <p:nvPr/>
          </p:nvSpPr>
          <p:spPr>
            <a:xfrm>
              <a:off x="333594" y="4909526"/>
              <a:ext cx="1669258" cy="1521695"/>
            </a:xfrm>
            <a:custGeom>
              <a:avLst/>
              <a:gdLst>
                <a:gd name="connsiteX0" fmla="*/ 16629 w 1669258"/>
                <a:gd name="connsiteY0" fmla="*/ 9368 h 1521695"/>
                <a:gd name="connsiteX1" fmla="*/ 0 w 1669258"/>
                <a:gd name="connsiteY1" fmla="*/ 1521695 h 1521695"/>
                <a:gd name="connsiteX2" fmla="*/ 310957 w 1669258"/>
                <a:gd name="connsiteY2" fmla="*/ 1326585 h 1521695"/>
                <a:gd name="connsiteX3" fmla="*/ 1669258 w 1669258"/>
                <a:gd name="connsiteY3" fmla="*/ 0 h 152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258" h="1521695">
                  <a:moveTo>
                    <a:pt x="16629" y="9368"/>
                  </a:moveTo>
                  <a:lnTo>
                    <a:pt x="0" y="1521695"/>
                  </a:lnTo>
                  <a:cubicBezTo>
                    <a:pt x="121645" y="1509723"/>
                    <a:pt x="229643" y="1448906"/>
                    <a:pt x="310957" y="1326585"/>
                  </a:cubicBezTo>
                  <a:cubicBezTo>
                    <a:pt x="1000761" y="289772"/>
                    <a:pt x="1639881" y="783867"/>
                    <a:pt x="1669258" y="0"/>
                  </a:cubicBezTo>
                  <a:close/>
                </a:path>
              </a:pathLst>
            </a:custGeom>
            <a:solidFill>
              <a:schemeClr val="tx2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EB4D01-AD3A-4CAE-A850-FCD169B1428B}"/>
                </a:ext>
              </a:extLst>
            </p:cNvPr>
            <p:cNvSpPr/>
            <p:nvPr/>
          </p:nvSpPr>
          <p:spPr>
            <a:xfrm>
              <a:off x="1442653" y="4067880"/>
              <a:ext cx="577283" cy="577282"/>
            </a:xfrm>
            <a:custGeom>
              <a:avLst/>
              <a:gdLst>
                <a:gd name="connsiteX0" fmla="*/ 577283 w 577283"/>
                <a:gd name="connsiteY0" fmla="*/ 288641 h 577282"/>
                <a:gd name="connsiteX1" fmla="*/ 288642 w 577283"/>
                <a:gd name="connsiteY1" fmla="*/ 577283 h 577282"/>
                <a:gd name="connsiteX2" fmla="*/ 0 w 577283"/>
                <a:gd name="connsiteY2" fmla="*/ 288641 h 577282"/>
                <a:gd name="connsiteX3" fmla="*/ 288642 w 577283"/>
                <a:gd name="connsiteY3" fmla="*/ 0 h 577282"/>
                <a:gd name="connsiteX4" fmla="*/ 577283 w 577283"/>
                <a:gd name="connsiteY4" fmla="*/ 288641 h 57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283" h="577282">
                  <a:moveTo>
                    <a:pt x="577283" y="288641"/>
                  </a:moveTo>
                  <a:cubicBezTo>
                    <a:pt x="577283" y="448054"/>
                    <a:pt x="448054" y="577283"/>
                    <a:pt x="288642" y="577283"/>
                  </a:cubicBezTo>
                  <a:cubicBezTo>
                    <a:pt x="129229" y="577283"/>
                    <a:pt x="0" y="448054"/>
                    <a:pt x="0" y="288641"/>
                  </a:cubicBezTo>
                  <a:cubicBezTo>
                    <a:pt x="0" y="129229"/>
                    <a:pt x="129230" y="0"/>
                    <a:pt x="288642" y="0"/>
                  </a:cubicBezTo>
                  <a:cubicBezTo>
                    <a:pt x="448054" y="0"/>
                    <a:pt x="577283" y="129229"/>
                    <a:pt x="577283" y="288641"/>
                  </a:cubicBezTo>
                  <a:close/>
                </a:path>
              </a:pathLst>
            </a:custGeom>
            <a:solidFill>
              <a:schemeClr val="accent3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50496EA-417C-43FB-9C8D-2A18916FA270}"/>
                </a:ext>
              </a:extLst>
            </p:cNvPr>
            <p:cNvSpPr/>
            <p:nvPr/>
          </p:nvSpPr>
          <p:spPr>
            <a:xfrm>
              <a:off x="814260" y="4254365"/>
              <a:ext cx="861161" cy="652138"/>
            </a:xfrm>
            <a:custGeom>
              <a:avLst/>
              <a:gdLst>
                <a:gd name="connsiteX0" fmla="*/ 45910 w 861161"/>
                <a:gd name="connsiteY0" fmla="*/ 0 h 652138"/>
                <a:gd name="connsiteX1" fmla="*/ 861162 w 861161"/>
                <a:gd name="connsiteY1" fmla="*/ 397205 h 652138"/>
                <a:gd name="connsiteX2" fmla="*/ 254933 w 861161"/>
                <a:gd name="connsiteY2" fmla="*/ 606228 h 652138"/>
                <a:gd name="connsiteX3" fmla="*/ 45910 w 861161"/>
                <a:gd name="connsiteY3" fmla="*/ 0 h 65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1161" h="652138">
                  <a:moveTo>
                    <a:pt x="45910" y="0"/>
                  </a:moveTo>
                  <a:lnTo>
                    <a:pt x="861162" y="397205"/>
                  </a:lnTo>
                  <a:cubicBezTo>
                    <a:pt x="751476" y="622330"/>
                    <a:pt x="480059" y="715913"/>
                    <a:pt x="254933" y="606228"/>
                  </a:cubicBezTo>
                  <a:cubicBezTo>
                    <a:pt x="29808" y="496543"/>
                    <a:pt x="-63775" y="225125"/>
                    <a:pt x="45910" y="0"/>
                  </a:cubicBezTo>
                  <a:close/>
                </a:path>
              </a:pathLst>
            </a:custGeom>
            <a:solidFill>
              <a:schemeClr val="accent1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6221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945394-4FD3-4BC5-A401-C559143233F4}"/>
              </a:ext>
            </a:extLst>
          </p:cNvPr>
          <p:cNvGrpSpPr/>
          <p:nvPr userDrawn="1"/>
        </p:nvGrpSpPr>
        <p:grpSpPr>
          <a:xfrm>
            <a:off x="750096" y="4386472"/>
            <a:ext cx="1396502" cy="1988277"/>
            <a:chOff x="750096" y="4386472"/>
            <a:chExt cx="1396502" cy="19882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A057C7-0C39-4B91-A1FD-6007F42348A2}"/>
                </a:ext>
              </a:extLst>
            </p:cNvPr>
            <p:cNvSpPr/>
            <p:nvPr/>
          </p:nvSpPr>
          <p:spPr>
            <a:xfrm>
              <a:off x="1050511" y="4386472"/>
              <a:ext cx="884111" cy="1988277"/>
            </a:xfrm>
            <a:custGeom>
              <a:avLst/>
              <a:gdLst>
                <a:gd name="connsiteX0" fmla="*/ 0 w 884111"/>
                <a:gd name="connsiteY0" fmla="*/ 0 h 1988277"/>
                <a:gd name="connsiteX1" fmla="*/ 884111 w 884111"/>
                <a:gd name="connsiteY1" fmla="*/ 0 h 1988277"/>
                <a:gd name="connsiteX2" fmla="*/ 884111 w 884111"/>
                <a:gd name="connsiteY2" fmla="*/ 1988277 h 1988277"/>
                <a:gd name="connsiteX3" fmla="*/ 0 w 884111"/>
                <a:gd name="connsiteY3" fmla="*/ 1988277 h 198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988277">
                  <a:moveTo>
                    <a:pt x="0" y="0"/>
                  </a:moveTo>
                  <a:lnTo>
                    <a:pt x="884111" y="0"/>
                  </a:lnTo>
                  <a:lnTo>
                    <a:pt x="884111" y="1988277"/>
                  </a:lnTo>
                  <a:lnTo>
                    <a:pt x="0" y="1988277"/>
                  </a:lnTo>
                  <a:close/>
                </a:path>
              </a:pathLst>
            </a:custGeom>
            <a:solidFill>
              <a:schemeClr val="accent3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DB12E7A-54C1-4EC0-BB5E-BE2DED74C4A1}"/>
                </a:ext>
              </a:extLst>
            </p:cNvPr>
            <p:cNvSpPr/>
            <p:nvPr/>
          </p:nvSpPr>
          <p:spPr>
            <a:xfrm>
              <a:off x="750096" y="4636442"/>
              <a:ext cx="884111" cy="140652"/>
            </a:xfrm>
            <a:custGeom>
              <a:avLst/>
              <a:gdLst>
                <a:gd name="connsiteX0" fmla="*/ 0 w 884111"/>
                <a:gd name="connsiteY0" fmla="*/ 0 h 140652"/>
                <a:gd name="connsiteX1" fmla="*/ 884111 w 884111"/>
                <a:gd name="connsiteY1" fmla="*/ 0 h 140652"/>
                <a:gd name="connsiteX2" fmla="*/ 884111 w 884111"/>
                <a:gd name="connsiteY2" fmla="*/ 140652 h 140652"/>
                <a:gd name="connsiteX3" fmla="*/ 0 w 884111"/>
                <a:gd name="connsiteY3" fmla="*/ 140652 h 140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40652">
                  <a:moveTo>
                    <a:pt x="0" y="0"/>
                  </a:moveTo>
                  <a:lnTo>
                    <a:pt x="884111" y="0"/>
                  </a:lnTo>
                  <a:lnTo>
                    <a:pt x="884111" y="140652"/>
                  </a:lnTo>
                  <a:lnTo>
                    <a:pt x="0" y="140652"/>
                  </a:lnTo>
                  <a:close/>
                </a:path>
              </a:pathLst>
            </a:custGeom>
            <a:solidFill>
              <a:schemeClr val="tx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E69B03B-43F4-4F9B-9AB5-BA93510B9F19}"/>
                </a:ext>
              </a:extLst>
            </p:cNvPr>
            <p:cNvSpPr/>
            <p:nvPr/>
          </p:nvSpPr>
          <p:spPr>
            <a:xfrm>
              <a:off x="750096" y="4889903"/>
              <a:ext cx="884111" cy="140652"/>
            </a:xfrm>
            <a:custGeom>
              <a:avLst/>
              <a:gdLst>
                <a:gd name="connsiteX0" fmla="*/ 0 w 884111"/>
                <a:gd name="connsiteY0" fmla="*/ 0 h 140652"/>
                <a:gd name="connsiteX1" fmla="*/ 884111 w 884111"/>
                <a:gd name="connsiteY1" fmla="*/ 0 h 140652"/>
                <a:gd name="connsiteX2" fmla="*/ 884111 w 884111"/>
                <a:gd name="connsiteY2" fmla="*/ 140652 h 140652"/>
                <a:gd name="connsiteX3" fmla="*/ 0 w 884111"/>
                <a:gd name="connsiteY3" fmla="*/ 140652 h 140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40652">
                  <a:moveTo>
                    <a:pt x="0" y="0"/>
                  </a:moveTo>
                  <a:lnTo>
                    <a:pt x="884111" y="0"/>
                  </a:lnTo>
                  <a:lnTo>
                    <a:pt x="884111" y="140652"/>
                  </a:lnTo>
                  <a:lnTo>
                    <a:pt x="0" y="140652"/>
                  </a:lnTo>
                  <a:close/>
                </a:path>
              </a:pathLst>
            </a:custGeom>
            <a:solidFill>
              <a:schemeClr val="tx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C5F190-35A1-4A4A-828B-1E00396A0EEE}"/>
                </a:ext>
              </a:extLst>
            </p:cNvPr>
            <p:cNvSpPr/>
            <p:nvPr/>
          </p:nvSpPr>
          <p:spPr>
            <a:xfrm>
              <a:off x="803792" y="5686368"/>
              <a:ext cx="619713" cy="589931"/>
            </a:xfrm>
            <a:custGeom>
              <a:avLst/>
              <a:gdLst>
                <a:gd name="connsiteX0" fmla="*/ 0 w 619713"/>
                <a:gd name="connsiteY0" fmla="*/ 0 h 589931"/>
                <a:gd name="connsiteX1" fmla="*/ 619713 w 619713"/>
                <a:gd name="connsiteY1" fmla="*/ 0 h 589931"/>
                <a:gd name="connsiteX2" fmla="*/ 619713 w 619713"/>
                <a:gd name="connsiteY2" fmla="*/ 589931 h 589931"/>
                <a:gd name="connsiteX3" fmla="*/ 619396 w 619713"/>
                <a:gd name="connsiteY3" fmla="*/ 589931 h 589931"/>
                <a:gd name="connsiteX4" fmla="*/ 18142 w 619713"/>
                <a:gd name="connsiteY4" fmla="*/ 119760 h 589931"/>
                <a:gd name="connsiteX5" fmla="*/ 0 w 619713"/>
                <a:gd name="connsiteY5" fmla="*/ 0 h 58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713" h="589931">
                  <a:moveTo>
                    <a:pt x="0" y="0"/>
                  </a:moveTo>
                  <a:lnTo>
                    <a:pt x="619713" y="0"/>
                  </a:lnTo>
                  <a:lnTo>
                    <a:pt x="619713" y="589931"/>
                  </a:lnTo>
                  <a:lnTo>
                    <a:pt x="619396" y="589931"/>
                  </a:lnTo>
                  <a:cubicBezTo>
                    <a:pt x="335136" y="588869"/>
                    <a:pt x="87703" y="395380"/>
                    <a:pt x="18142" y="119760"/>
                  </a:cubicBezTo>
                  <a:cubicBezTo>
                    <a:pt x="8262" y="80516"/>
                    <a:pt x="2186" y="4041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B6D7761-0AD4-4E15-8606-8DED94365480}"/>
                </a:ext>
              </a:extLst>
            </p:cNvPr>
            <p:cNvSpPr/>
            <p:nvPr/>
          </p:nvSpPr>
          <p:spPr>
            <a:xfrm>
              <a:off x="1526885" y="5686368"/>
              <a:ext cx="619713" cy="589931"/>
            </a:xfrm>
            <a:custGeom>
              <a:avLst/>
              <a:gdLst>
                <a:gd name="connsiteX0" fmla="*/ 0 w 619713"/>
                <a:gd name="connsiteY0" fmla="*/ 0 h 589931"/>
                <a:gd name="connsiteX1" fmla="*/ 619713 w 619713"/>
                <a:gd name="connsiteY1" fmla="*/ 0 h 589931"/>
                <a:gd name="connsiteX2" fmla="*/ 619713 w 619713"/>
                <a:gd name="connsiteY2" fmla="*/ 589931 h 589931"/>
                <a:gd name="connsiteX3" fmla="*/ 619396 w 619713"/>
                <a:gd name="connsiteY3" fmla="*/ 589931 h 589931"/>
                <a:gd name="connsiteX4" fmla="*/ 18142 w 619713"/>
                <a:gd name="connsiteY4" fmla="*/ 119760 h 589931"/>
                <a:gd name="connsiteX5" fmla="*/ 0 w 619713"/>
                <a:gd name="connsiteY5" fmla="*/ 0 h 58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713" h="589931">
                  <a:moveTo>
                    <a:pt x="0" y="0"/>
                  </a:moveTo>
                  <a:lnTo>
                    <a:pt x="619713" y="0"/>
                  </a:lnTo>
                  <a:lnTo>
                    <a:pt x="619713" y="589931"/>
                  </a:lnTo>
                  <a:lnTo>
                    <a:pt x="619396" y="589931"/>
                  </a:lnTo>
                  <a:cubicBezTo>
                    <a:pt x="335136" y="588869"/>
                    <a:pt x="87703" y="395380"/>
                    <a:pt x="18142" y="119760"/>
                  </a:cubicBezTo>
                  <a:cubicBezTo>
                    <a:pt x="8262" y="80516"/>
                    <a:pt x="2186" y="4041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1390085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>
          <p15:clr>
            <a:srgbClr val="FBAE40"/>
          </p15:clr>
        </p15:guide>
        <p15:guide id="2" pos="4974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C8FE81-5735-42BA-87F1-DA163126BB78}"/>
              </a:ext>
            </a:extLst>
          </p:cNvPr>
          <p:cNvGrpSpPr/>
          <p:nvPr userDrawn="1"/>
        </p:nvGrpSpPr>
        <p:grpSpPr>
          <a:xfrm>
            <a:off x="839788" y="631216"/>
            <a:ext cx="2237431" cy="2735899"/>
            <a:chOff x="865822" y="550830"/>
            <a:chExt cx="2656398" cy="324820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6986C9B-4CCE-42FF-8AAD-5457295EC0C5}"/>
                </a:ext>
              </a:extLst>
            </p:cNvPr>
            <p:cNvSpPr/>
            <p:nvPr/>
          </p:nvSpPr>
          <p:spPr>
            <a:xfrm>
              <a:off x="865822" y="2225582"/>
              <a:ext cx="1157097" cy="1167831"/>
            </a:xfrm>
            <a:custGeom>
              <a:avLst/>
              <a:gdLst>
                <a:gd name="connsiteX0" fmla="*/ 0 w 1157097"/>
                <a:gd name="connsiteY0" fmla="*/ 0 h 1167831"/>
                <a:gd name="connsiteX1" fmla="*/ 437807 w 1157097"/>
                <a:gd name="connsiteY1" fmla="*/ 345291 h 1167831"/>
                <a:gd name="connsiteX2" fmla="*/ 1035272 w 1157097"/>
                <a:gd name="connsiteY2" fmla="*/ 1038092 h 1167831"/>
                <a:gd name="connsiteX3" fmla="*/ 1157097 w 1157097"/>
                <a:gd name="connsiteY3" fmla="*/ 1167832 h 1167831"/>
                <a:gd name="connsiteX4" fmla="*/ 0 w 1157097"/>
                <a:gd name="connsiteY4" fmla="*/ 1167832 h 116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097" h="1167831">
                  <a:moveTo>
                    <a:pt x="0" y="0"/>
                  </a:moveTo>
                  <a:cubicBezTo>
                    <a:pt x="224971" y="17688"/>
                    <a:pt x="331661" y="102013"/>
                    <a:pt x="437807" y="345291"/>
                  </a:cubicBezTo>
                  <a:cubicBezTo>
                    <a:pt x="569490" y="643852"/>
                    <a:pt x="742522" y="844620"/>
                    <a:pt x="1035272" y="1038092"/>
                  </a:cubicBezTo>
                  <a:cubicBezTo>
                    <a:pt x="1085425" y="1071268"/>
                    <a:pt x="1127140" y="1115693"/>
                    <a:pt x="1157097" y="1167832"/>
                  </a:cubicBezTo>
                  <a:lnTo>
                    <a:pt x="0" y="116783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BA8051A-286F-4DC0-9033-2F6ED3BD30AB}"/>
                </a:ext>
              </a:extLst>
            </p:cNvPr>
            <p:cNvSpPr/>
            <p:nvPr/>
          </p:nvSpPr>
          <p:spPr>
            <a:xfrm>
              <a:off x="1764639" y="2631214"/>
              <a:ext cx="1157106" cy="1167822"/>
            </a:xfrm>
            <a:custGeom>
              <a:avLst/>
              <a:gdLst>
                <a:gd name="connsiteX0" fmla="*/ 1157107 w 1157106"/>
                <a:gd name="connsiteY0" fmla="*/ 1167822 h 1167822"/>
                <a:gd name="connsiteX1" fmla="*/ 719300 w 1157106"/>
                <a:gd name="connsiteY1" fmla="*/ 822532 h 1167822"/>
                <a:gd name="connsiteX2" fmla="*/ 121825 w 1157106"/>
                <a:gd name="connsiteY2" fmla="*/ 129740 h 1167822"/>
                <a:gd name="connsiteX3" fmla="*/ 0 w 1157106"/>
                <a:gd name="connsiteY3" fmla="*/ 0 h 1167822"/>
                <a:gd name="connsiteX4" fmla="*/ 1157107 w 1157106"/>
                <a:gd name="connsiteY4" fmla="*/ 0 h 11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106" h="1167822">
                  <a:moveTo>
                    <a:pt x="1157107" y="1167822"/>
                  </a:moveTo>
                  <a:cubicBezTo>
                    <a:pt x="932126" y="1150134"/>
                    <a:pt x="825437" y="1065809"/>
                    <a:pt x="719300" y="822532"/>
                  </a:cubicBezTo>
                  <a:cubicBezTo>
                    <a:pt x="587616" y="523970"/>
                    <a:pt x="414576" y="323202"/>
                    <a:pt x="121825" y="129740"/>
                  </a:cubicBezTo>
                  <a:cubicBezTo>
                    <a:pt x="71673" y="96564"/>
                    <a:pt x="29957" y="52139"/>
                    <a:pt x="0" y="0"/>
                  </a:cubicBezTo>
                  <a:lnTo>
                    <a:pt x="115710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4592F1-4806-4F5E-839B-30E40F378EB4}"/>
                </a:ext>
              </a:extLst>
            </p:cNvPr>
            <p:cNvSpPr/>
            <p:nvPr/>
          </p:nvSpPr>
          <p:spPr>
            <a:xfrm>
              <a:off x="2321261" y="2215353"/>
              <a:ext cx="1200959" cy="598093"/>
            </a:xfrm>
            <a:custGeom>
              <a:avLst/>
              <a:gdLst>
                <a:gd name="connsiteX0" fmla="*/ 1200960 w 1200959"/>
                <a:gd name="connsiteY0" fmla="*/ 598093 h 598093"/>
                <a:gd name="connsiteX1" fmla="*/ 598088 w 1200959"/>
                <a:gd name="connsiteY1" fmla="*/ 5 h 598093"/>
                <a:gd name="connsiteX2" fmla="*/ 0 w 1200959"/>
                <a:gd name="connsiteY2" fmla="*/ 598093 h 59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0959" h="598093">
                  <a:moveTo>
                    <a:pt x="1200960" y="598093"/>
                  </a:moveTo>
                  <a:cubicBezTo>
                    <a:pt x="1199639" y="266457"/>
                    <a:pt x="929724" y="-1316"/>
                    <a:pt x="598088" y="5"/>
                  </a:cubicBezTo>
                  <a:cubicBezTo>
                    <a:pt x="268319" y="1318"/>
                    <a:pt x="1313" y="268324"/>
                    <a:pt x="0" y="59809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5829615-7555-44DF-B735-CC693C28B9C4}"/>
                </a:ext>
              </a:extLst>
            </p:cNvPr>
            <p:cNvSpPr/>
            <p:nvPr/>
          </p:nvSpPr>
          <p:spPr>
            <a:xfrm>
              <a:off x="1444380" y="1296332"/>
              <a:ext cx="654634" cy="566928"/>
            </a:xfrm>
            <a:custGeom>
              <a:avLst/>
              <a:gdLst>
                <a:gd name="connsiteX0" fmla="*/ 327317 w 654634"/>
                <a:gd name="connsiteY0" fmla="*/ 0 h 566928"/>
                <a:gd name="connsiteX1" fmla="*/ 490976 w 654634"/>
                <a:gd name="connsiteY1" fmla="*/ 283464 h 566928"/>
                <a:gd name="connsiteX2" fmla="*/ 654634 w 654634"/>
                <a:gd name="connsiteY2" fmla="*/ 566928 h 566928"/>
                <a:gd name="connsiteX3" fmla="*/ 327317 w 654634"/>
                <a:gd name="connsiteY3" fmla="*/ 566928 h 566928"/>
                <a:gd name="connsiteX4" fmla="*/ 0 w 654634"/>
                <a:gd name="connsiteY4" fmla="*/ 566928 h 566928"/>
                <a:gd name="connsiteX5" fmla="*/ 163659 w 654634"/>
                <a:gd name="connsiteY5" fmla="*/ 283464 h 566928"/>
                <a:gd name="connsiteX6" fmla="*/ 327317 w 654634"/>
                <a:gd name="connsiteY6" fmla="*/ 0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34" h="566928">
                  <a:moveTo>
                    <a:pt x="327317" y="0"/>
                  </a:moveTo>
                  <a:lnTo>
                    <a:pt x="490976" y="283464"/>
                  </a:lnTo>
                  <a:lnTo>
                    <a:pt x="654634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9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C247127-CEBA-4B34-A9C2-62C7E64DE2A7}"/>
                </a:ext>
              </a:extLst>
            </p:cNvPr>
            <p:cNvSpPr/>
            <p:nvPr/>
          </p:nvSpPr>
          <p:spPr>
            <a:xfrm>
              <a:off x="2422359" y="550830"/>
              <a:ext cx="654634" cy="566927"/>
            </a:xfrm>
            <a:custGeom>
              <a:avLst/>
              <a:gdLst>
                <a:gd name="connsiteX0" fmla="*/ 327317 w 654634"/>
                <a:gd name="connsiteY0" fmla="*/ 0 h 566927"/>
                <a:gd name="connsiteX1" fmla="*/ 490976 w 654634"/>
                <a:gd name="connsiteY1" fmla="*/ 283464 h 566927"/>
                <a:gd name="connsiteX2" fmla="*/ 654634 w 654634"/>
                <a:gd name="connsiteY2" fmla="*/ 566928 h 566927"/>
                <a:gd name="connsiteX3" fmla="*/ 327317 w 654634"/>
                <a:gd name="connsiteY3" fmla="*/ 566928 h 566927"/>
                <a:gd name="connsiteX4" fmla="*/ 0 w 654634"/>
                <a:gd name="connsiteY4" fmla="*/ 566928 h 566927"/>
                <a:gd name="connsiteX5" fmla="*/ 163658 w 654634"/>
                <a:gd name="connsiteY5" fmla="*/ 283464 h 566927"/>
                <a:gd name="connsiteX6" fmla="*/ 327317 w 654634"/>
                <a:gd name="connsiteY6" fmla="*/ 0 h 5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34" h="566927">
                  <a:moveTo>
                    <a:pt x="327317" y="0"/>
                  </a:moveTo>
                  <a:lnTo>
                    <a:pt x="490976" y="283464"/>
                  </a:lnTo>
                  <a:lnTo>
                    <a:pt x="654634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8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C5B8255-CCD1-4D86-B5C7-1A8B9D2466FF}"/>
                </a:ext>
              </a:extLst>
            </p:cNvPr>
            <p:cNvSpPr/>
            <p:nvPr/>
          </p:nvSpPr>
          <p:spPr>
            <a:xfrm>
              <a:off x="2749676" y="834294"/>
              <a:ext cx="654624" cy="566928"/>
            </a:xfrm>
            <a:custGeom>
              <a:avLst/>
              <a:gdLst>
                <a:gd name="connsiteX0" fmla="*/ 327317 w 654624"/>
                <a:gd name="connsiteY0" fmla="*/ 0 h 566928"/>
                <a:gd name="connsiteX1" fmla="*/ 490976 w 654624"/>
                <a:gd name="connsiteY1" fmla="*/ 283464 h 566928"/>
                <a:gd name="connsiteX2" fmla="*/ 654625 w 654624"/>
                <a:gd name="connsiteY2" fmla="*/ 566928 h 566928"/>
                <a:gd name="connsiteX3" fmla="*/ 327317 w 654624"/>
                <a:gd name="connsiteY3" fmla="*/ 566928 h 566928"/>
                <a:gd name="connsiteX4" fmla="*/ 0 w 654624"/>
                <a:gd name="connsiteY4" fmla="*/ 566928 h 566928"/>
                <a:gd name="connsiteX5" fmla="*/ 163659 w 654624"/>
                <a:gd name="connsiteY5" fmla="*/ 283464 h 566928"/>
                <a:gd name="connsiteX6" fmla="*/ 327317 w 654624"/>
                <a:gd name="connsiteY6" fmla="*/ 0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24" h="566928">
                  <a:moveTo>
                    <a:pt x="327317" y="0"/>
                  </a:moveTo>
                  <a:lnTo>
                    <a:pt x="490976" y="283464"/>
                  </a:lnTo>
                  <a:lnTo>
                    <a:pt x="654625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9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4067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>
          <p15:clr>
            <a:srgbClr val="FBAE40"/>
          </p15:clr>
        </p15:guide>
        <p15:guide id="2" pos="4974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alternativ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9389087" y="1437505"/>
            <a:ext cx="990782" cy="198162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3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296572" y="1548758"/>
            <a:ext cx="431536" cy="1735057"/>
            <a:chOff x="11870514" y="244569"/>
            <a:chExt cx="151518" cy="609202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9732645" y="4429125"/>
            <a:ext cx="1483339" cy="1469731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1837820" y="5558043"/>
            <a:ext cx="1472118" cy="745100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3843053"/>
            <a:ext cx="10512425" cy="586071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3768723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alternativ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9389087" y="1437505"/>
            <a:ext cx="990782" cy="198162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2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296572" y="1548758"/>
            <a:ext cx="431536" cy="1735057"/>
            <a:chOff x="11870514" y="244569"/>
            <a:chExt cx="151518" cy="609202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9732645" y="4429125"/>
            <a:ext cx="1483339" cy="1469731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1837820" y="5558043"/>
            <a:ext cx="1472118" cy="745100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3843053"/>
            <a:ext cx="10512425" cy="586071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39913417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bilde he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793A7B-AE56-C74D-83CD-6C0067FBC0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4E7DB-23CD-4B89-B557-9FC8FFE20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16817"/>
            <a:ext cx="10512425" cy="1183958"/>
          </a:xfrm>
        </p:spPr>
        <p:txBody>
          <a:bodyPr anchor="b">
            <a:normAutofit/>
          </a:bodyPr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113426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sj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D25A7A-261A-0B43-A8E9-F01017A8A1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64082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9166DD9E-55E8-7C4D-A3FB-F01421C541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70275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869A3281-93B9-D044-95C7-95EE88207E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6468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04C4C85B-DBC6-1C48-8254-CC69EED702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2661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E176FB11-84E3-7D49-9208-B88D1A3862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88854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51E255ED-408C-D643-901C-F53FAC7054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95047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23" name="Text Placeholder 43">
            <a:extLst>
              <a:ext uri="{FF2B5EF4-FFF2-40B4-BE49-F238E27FC236}">
                <a16:creationId xmlns:a16="http://schemas.microsoft.com/office/drawing/2014/main" id="{35CFAD26-538C-DC40-8739-EEB6E08278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4082" y="4625082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511DB-D674-420C-B7DB-FCE430DD6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78EE076-7091-4FDF-9F9F-12213C717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9788" y="1304925"/>
            <a:ext cx="10512425" cy="608014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3">
            <a:extLst>
              <a:ext uri="{FF2B5EF4-FFF2-40B4-BE49-F238E27FC236}">
                <a16:creationId xmlns:a16="http://schemas.microsoft.com/office/drawing/2014/main" id="{5B6A213F-AF74-4411-8EC9-FBC6D18337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4489" y="4958953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</a:t>
            </a:r>
            <a:r>
              <a:rPr lang="nb-NO" noProof="0" err="1"/>
              <a:t>Hennesen</a:t>
            </a:r>
            <a:endParaRPr lang="nb-NO" noProof="0"/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AD9DFCE4-B57B-41AC-85B4-D7B137AA223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0275" y="4625082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18" name="Text Placeholder 43">
            <a:extLst>
              <a:ext uri="{FF2B5EF4-FFF2-40B4-BE49-F238E27FC236}">
                <a16:creationId xmlns:a16="http://schemas.microsoft.com/office/drawing/2014/main" id="{77751DDC-CE5B-46CC-99BB-D2098F0C40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70682" y="4958953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</a:t>
            </a:r>
            <a:r>
              <a:rPr lang="nb-NO" noProof="0" err="1"/>
              <a:t>Hennesen</a:t>
            </a:r>
            <a:endParaRPr lang="nb-NO" noProof="0"/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854A9599-0E03-4F99-A393-2B726FC1CF1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76468" y="4625082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0" name="Text Placeholder 43">
            <a:extLst>
              <a:ext uri="{FF2B5EF4-FFF2-40B4-BE49-F238E27FC236}">
                <a16:creationId xmlns:a16="http://schemas.microsoft.com/office/drawing/2014/main" id="{8A717B5A-B8B7-4B69-B200-CC98D5A8CE5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76875" y="4958953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</a:t>
            </a:r>
            <a:r>
              <a:rPr lang="nb-NO" noProof="0" err="1"/>
              <a:t>Hennesen</a:t>
            </a:r>
            <a:endParaRPr lang="nb-NO" noProof="0"/>
          </a:p>
        </p:txBody>
      </p:sp>
      <p:sp>
        <p:nvSpPr>
          <p:cNvPr id="21" name="Text Placeholder 43">
            <a:extLst>
              <a:ext uri="{FF2B5EF4-FFF2-40B4-BE49-F238E27FC236}">
                <a16:creationId xmlns:a16="http://schemas.microsoft.com/office/drawing/2014/main" id="{275E3578-3468-479F-967C-8596161142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82661" y="4625082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2" name="Text Placeholder 43">
            <a:extLst>
              <a:ext uri="{FF2B5EF4-FFF2-40B4-BE49-F238E27FC236}">
                <a16:creationId xmlns:a16="http://schemas.microsoft.com/office/drawing/2014/main" id="{D7680D0C-9FF8-4EA2-A750-FD4B1E08B93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83068" y="4958953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</a:t>
            </a:r>
            <a:r>
              <a:rPr lang="nb-NO" noProof="0" err="1"/>
              <a:t>Hennesen</a:t>
            </a:r>
            <a:endParaRPr lang="nb-NO" noProof="0"/>
          </a:p>
        </p:txBody>
      </p:sp>
      <p:sp>
        <p:nvSpPr>
          <p:cNvPr id="29" name="Text Placeholder 43">
            <a:extLst>
              <a:ext uri="{FF2B5EF4-FFF2-40B4-BE49-F238E27FC236}">
                <a16:creationId xmlns:a16="http://schemas.microsoft.com/office/drawing/2014/main" id="{2174DF87-DD9C-4F26-9739-C96B8CA14EC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88854" y="4625082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30" name="Text Placeholder 43">
            <a:extLst>
              <a:ext uri="{FF2B5EF4-FFF2-40B4-BE49-F238E27FC236}">
                <a16:creationId xmlns:a16="http://schemas.microsoft.com/office/drawing/2014/main" id="{6C5C1C35-FF3B-4752-9875-71C26C964E7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889261" y="4958953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</a:t>
            </a:r>
            <a:r>
              <a:rPr lang="nb-NO" noProof="0" err="1"/>
              <a:t>Hennesen</a:t>
            </a:r>
            <a:endParaRPr lang="nb-NO" noProof="0"/>
          </a:p>
        </p:txBody>
      </p:sp>
      <p:sp>
        <p:nvSpPr>
          <p:cNvPr id="31" name="Text Placeholder 43">
            <a:extLst>
              <a:ext uri="{FF2B5EF4-FFF2-40B4-BE49-F238E27FC236}">
                <a16:creationId xmlns:a16="http://schemas.microsoft.com/office/drawing/2014/main" id="{A518452F-E319-4DBC-B581-65606C70A8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95047" y="4625082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32" name="Text Placeholder 43">
            <a:extLst>
              <a:ext uri="{FF2B5EF4-FFF2-40B4-BE49-F238E27FC236}">
                <a16:creationId xmlns:a16="http://schemas.microsoft.com/office/drawing/2014/main" id="{A4039489-543D-4674-867A-98A71D5E040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95454" y="4958953"/>
            <a:ext cx="1440287" cy="2564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NO" sz="1050" kern="120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</a:t>
            </a:r>
            <a:r>
              <a:rPr lang="nb-NO" noProof="0" err="1"/>
              <a:t>Hennesen</a:t>
            </a:r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945745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5D7184-0BEB-43CD-BE6F-C413484FFC22}"/>
              </a:ext>
            </a:extLst>
          </p:cNvPr>
          <p:cNvSpPr/>
          <p:nvPr/>
        </p:nvSpPr>
        <p:spPr>
          <a:xfrm rot="16200000">
            <a:off x="11933047" y="358624"/>
            <a:ext cx="6401" cy="1217"/>
          </a:xfrm>
          <a:custGeom>
            <a:avLst/>
            <a:gdLst>
              <a:gd name="connsiteX0" fmla="*/ 6401 w 6401"/>
              <a:gd name="connsiteY0" fmla="*/ 1218 h 1217"/>
              <a:gd name="connsiteX1" fmla="*/ 0 w 6401"/>
              <a:gd name="connsiteY1" fmla="*/ 0 h 1217"/>
              <a:gd name="connsiteX2" fmla="*/ 6401 w 6401"/>
              <a:gd name="connsiteY2" fmla="*/ 1218 h 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01" h="1217">
                <a:moveTo>
                  <a:pt x="6401" y="1218"/>
                </a:moveTo>
                <a:cubicBezTo>
                  <a:pt x="4320" y="575"/>
                  <a:pt x="2172" y="166"/>
                  <a:pt x="0" y="0"/>
                </a:cubicBezTo>
                <a:cubicBezTo>
                  <a:pt x="2177" y="131"/>
                  <a:pt x="4328" y="540"/>
                  <a:pt x="6401" y="1218"/>
                </a:cubicBezTo>
                <a:close/>
              </a:path>
            </a:pathLst>
          </a:custGeom>
          <a:solidFill>
            <a:srgbClr val="11133C">
              <a:alpha val="55000"/>
            </a:srgbClr>
          </a:solidFill>
          <a:ln w="264" cap="flat">
            <a:noFill/>
            <a:prstDash val="solid"/>
            <a:miter/>
          </a:ln>
        </p:spPr>
        <p:txBody>
          <a:bodyPr rtlCol="0" anchor="ctr"/>
          <a:lstStyle/>
          <a:p>
            <a:endParaRPr lang="nb-NO" noProof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39CE61-C786-4C3B-A697-6BF51CA7E57B}"/>
              </a:ext>
            </a:extLst>
          </p:cNvPr>
          <p:cNvGrpSpPr/>
          <p:nvPr userDrawn="1"/>
        </p:nvGrpSpPr>
        <p:grpSpPr>
          <a:xfrm>
            <a:off x="11870514" y="244569"/>
            <a:ext cx="151518" cy="609202"/>
            <a:chOff x="11870514" y="244569"/>
            <a:chExt cx="151518" cy="609202"/>
          </a:xfrm>
          <a:solidFill>
            <a:schemeClr val="bg2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DF71CE-A61C-4C1F-BD9F-ECE9E194A253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42535C0-4705-4AD0-8E1C-3597C4727ED2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noProof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89EA2-F8DD-4E46-A5E8-853F0C99A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97088"/>
            <a:ext cx="10512425" cy="41036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640073E-9FC2-E643-A841-E98A5CAF0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28663"/>
            <a:ext cx="10512425" cy="11839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b-NO" noProof="0"/>
              <a:t>Klikk for å redigere tittelstil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AB6F7A2-99CB-458D-821B-234EC5F56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00775"/>
            <a:ext cx="5257800" cy="39433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b-NO" noProof="0"/>
              <a:t>Bouvet presentasjonsmal Oktober 2021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17C70E-FBD8-445A-A26D-A26FB5210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8940" y="6200776"/>
            <a:ext cx="784860" cy="39433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030930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  <p:sldLayoutId id="2147483890" r:id="rId18"/>
    <p:sldLayoutId id="2147483891" r:id="rId19"/>
    <p:sldLayoutId id="2147483892" r:id="rId20"/>
    <p:sldLayoutId id="2147483893" r:id="rId21"/>
    <p:sldLayoutId id="2147483894" r:id="rId22"/>
    <p:sldLayoutId id="2147483895" r:id="rId23"/>
    <p:sldLayoutId id="2147483896" r:id="rId24"/>
    <p:sldLayoutId id="2147483897" r:id="rId25"/>
    <p:sldLayoutId id="2147483898" r:id="rId2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/>
          </a:solidFill>
          <a:latin typeface="Inter" panose="020B0502030000000004" pitchFamily="34" charset="0"/>
          <a:ea typeface="Inter" panose="020B0502030000000004" pitchFamily="34" charset="0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1pPr>
      <a:lvl2pPr marL="536575" indent="-269875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2pPr>
      <a:lvl3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3pPr>
      <a:lvl4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4pPr>
      <a:lvl5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orient="horz" pos="1321" userDrawn="1">
          <p15:clr>
            <a:srgbClr val="F26B43"/>
          </p15:clr>
        </p15:guide>
        <p15:guide id="4" orient="horz" pos="459" userDrawn="1">
          <p15:clr>
            <a:srgbClr val="F26B43"/>
          </p15:clr>
        </p15:guide>
        <p15:guide id="5" orient="horz" pos="390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5D7184-0BEB-43CD-BE6F-C413484FFC22}"/>
              </a:ext>
            </a:extLst>
          </p:cNvPr>
          <p:cNvSpPr/>
          <p:nvPr/>
        </p:nvSpPr>
        <p:spPr>
          <a:xfrm rot="16200000">
            <a:off x="11933047" y="358624"/>
            <a:ext cx="6401" cy="1217"/>
          </a:xfrm>
          <a:custGeom>
            <a:avLst/>
            <a:gdLst>
              <a:gd name="connsiteX0" fmla="*/ 6401 w 6401"/>
              <a:gd name="connsiteY0" fmla="*/ 1218 h 1217"/>
              <a:gd name="connsiteX1" fmla="*/ 0 w 6401"/>
              <a:gd name="connsiteY1" fmla="*/ 0 h 1217"/>
              <a:gd name="connsiteX2" fmla="*/ 6401 w 6401"/>
              <a:gd name="connsiteY2" fmla="*/ 1218 h 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01" h="1217">
                <a:moveTo>
                  <a:pt x="6401" y="1218"/>
                </a:moveTo>
                <a:cubicBezTo>
                  <a:pt x="4320" y="575"/>
                  <a:pt x="2172" y="166"/>
                  <a:pt x="0" y="0"/>
                </a:cubicBezTo>
                <a:cubicBezTo>
                  <a:pt x="2177" y="131"/>
                  <a:pt x="4328" y="540"/>
                  <a:pt x="6401" y="1218"/>
                </a:cubicBezTo>
                <a:close/>
              </a:path>
            </a:pathLst>
          </a:custGeom>
          <a:solidFill>
            <a:srgbClr val="11133C">
              <a:alpha val="55000"/>
            </a:srgbClr>
          </a:solidFill>
          <a:ln w="264" cap="flat">
            <a:noFill/>
            <a:prstDash val="solid"/>
            <a:miter/>
          </a:ln>
        </p:spPr>
        <p:txBody>
          <a:bodyPr rtlCol="0" anchor="ctr"/>
          <a:lstStyle/>
          <a:p>
            <a:endParaRPr lang="nb-NO" noProof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39CE61-C786-4C3B-A697-6BF51CA7E57B}"/>
              </a:ext>
            </a:extLst>
          </p:cNvPr>
          <p:cNvGrpSpPr/>
          <p:nvPr userDrawn="1"/>
        </p:nvGrpSpPr>
        <p:grpSpPr>
          <a:xfrm>
            <a:off x="11870514" y="244569"/>
            <a:ext cx="151518" cy="609202"/>
            <a:chOff x="11870514" y="244569"/>
            <a:chExt cx="151518" cy="60920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DF71CE-A61C-4C1F-BD9F-ECE9E194A253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42535C0-4705-4AD0-8E1C-3597C4727ED2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89EA2-F8DD-4E46-A5E8-853F0C99A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97088"/>
            <a:ext cx="10512425" cy="41036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  <a:p>
            <a:pPr lvl="3"/>
            <a:r>
              <a:rPr lang="nb-NO" noProof="0" err="1"/>
              <a:t>Fourth</a:t>
            </a:r>
            <a:r>
              <a:rPr lang="nb-NO" noProof="0"/>
              <a:t> </a:t>
            </a:r>
            <a:r>
              <a:rPr lang="nb-NO" noProof="0" err="1"/>
              <a:t>level</a:t>
            </a:r>
            <a:endParaRPr lang="nb-NO" noProof="0"/>
          </a:p>
          <a:p>
            <a:pPr lvl="4"/>
            <a:r>
              <a:rPr lang="nb-NO" noProof="0"/>
              <a:t>Fifth </a:t>
            </a:r>
            <a:r>
              <a:rPr lang="nb-NO" noProof="0" err="1"/>
              <a:t>level</a:t>
            </a:r>
            <a:endParaRPr lang="nb-NO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640073E-9FC2-E643-A841-E98A5CAF0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28663"/>
            <a:ext cx="10512425" cy="118395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17C70E-FBD8-445A-A26D-A26FB5210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8940" y="6200776"/>
            <a:ext cx="784860" cy="39433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220520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7" r:id="rId2"/>
    <p:sldLayoutId id="2147483822" r:id="rId3"/>
    <p:sldLayoutId id="2147483831" r:id="rId4"/>
    <p:sldLayoutId id="2147483832" r:id="rId5"/>
    <p:sldLayoutId id="2147483830" r:id="rId6"/>
    <p:sldLayoutId id="2147483771" r:id="rId7"/>
    <p:sldLayoutId id="2147483778" r:id="rId8"/>
    <p:sldLayoutId id="2147483773" r:id="rId9"/>
    <p:sldLayoutId id="2147483774" r:id="rId10"/>
    <p:sldLayoutId id="2147483776" r:id="rId11"/>
    <p:sldLayoutId id="2147483777" r:id="rId12"/>
    <p:sldLayoutId id="2147483826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28" r:id="rId25"/>
    <p:sldLayoutId id="2147483829" r:id="rId2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1pPr>
      <a:lvl2pPr marL="536575" indent="-269875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2pPr>
      <a:lvl3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3pPr>
      <a:lvl4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4pPr>
      <a:lvl5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orient="horz" pos="1321" userDrawn="1">
          <p15:clr>
            <a:srgbClr val="F26B43"/>
          </p15:clr>
        </p15:guide>
        <p15:guide id="4" orient="horz" pos="459" userDrawn="1">
          <p15:clr>
            <a:srgbClr val="F26B43"/>
          </p15:clr>
        </p15:guide>
        <p15:guide id="5" orient="horz" pos="390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5D7184-0BEB-43CD-BE6F-C413484FFC22}"/>
              </a:ext>
            </a:extLst>
          </p:cNvPr>
          <p:cNvSpPr/>
          <p:nvPr/>
        </p:nvSpPr>
        <p:spPr>
          <a:xfrm rot="16200000">
            <a:off x="11933047" y="358624"/>
            <a:ext cx="6401" cy="1217"/>
          </a:xfrm>
          <a:custGeom>
            <a:avLst/>
            <a:gdLst>
              <a:gd name="connsiteX0" fmla="*/ 6401 w 6401"/>
              <a:gd name="connsiteY0" fmla="*/ 1218 h 1217"/>
              <a:gd name="connsiteX1" fmla="*/ 0 w 6401"/>
              <a:gd name="connsiteY1" fmla="*/ 0 h 1217"/>
              <a:gd name="connsiteX2" fmla="*/ 6401 w 6401"/>
              <a:gd name="connsiteY2" fmla="*/ 1218 h 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01" h="1217">
                <a:moveTo>
                  <a:pt x="6401" y="1218"/>
                </a:moveTo>
                <a:cubicBezTo>
                  <a:pt x="4320" y="575"/>
                  <a:pt x="2172" y="166"/>
                  <a:pt x="0" y="0"/>
                </a:cubicBezTo>
                <a:cubicBezTo>
                  <a:pt x="2177" y="131"/>
                  <a:pt x="4328" y="540"/>
                  <a:pt x="6401" y="1218"/>
                </a:cubicBezTo>
                <a:close/>
              </a:path>
            </a:pathLst>
          </a:custGeom>
          <a:solidFill>
            <a:srgbClr val="11133C">
              <a:alpha val="55000"/>
            </a:srgbClr>
          </a:solidFill>
          <a:ln w="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39CE61-C786-4C3B-A697-6BF51CA7E57B}"/>
              </a:ext>
            </a:extLst>
          </p:cNvPr>
          <p:cNvGrpSpPr/>
          <p:nvPr userDrawn="1"/>
        </p:nvGrpSpPr>
        <p:grpSpPr>
          <a:xfrm>
            <a:off x="11870514" y="244569"/>
            <a:ext cx="151518" cy="609202"/>
            <a:chOff x="11870514" y="244569"/>
            <a:chExt cx="151518" cy="60920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DF71CE-A61C-4C1F-BD9F-ECE9E194A253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42535C0-4705-4AD0-8E1C-3597C4727ED2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89EA2-F8DD-4E46-A5E8-853F0C99A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97088"/>
            <a:ext cx="10512425" cy="41036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text</a:t>
            </a:r>
            <a:r>
              <a:rPr lang="nb-NO" noProof="0"/>
              <a:t> styles</a:t>
            </a:r>
          </a:p>
          <a:p>
            <a:pPr lvl="1"/>
            <a:r>
              <a:rPr lang="nb-NO" noProof="0"/>
              <a:t>Second </a:t>
            </a:r>
            <a:r>
              <a:rPr lang="nb-NO" noProof="0" err="1"/>
              <a:t>level</a:t>
            </a:r>
            <a:endParaRPr lang="nb-NO" noProof="0"/>
          </a:p>
          <a:p>
            <a:pPr lvl="2"/>
            <a:r>
              <a:rPr lang="nb-NO" noProof="0"/>
              <a:t>Third </a:t>
            </a:r>
            <a:r>
              <a:rPr lang="nb-NO" noProof="0" err="1"/>
              <a:t>level</a:t>
            </a:r>
            <a:endParaRPr lang="nb-NO" noProof="0"/>
          </a:p>
          <a:p>
            <a:pPr lvl="3"/>
            <a:r>
              <a:rPr lang="nb-NO" noProof="0" err="1"/>
              <a:t>Fourth</a:t>
            </a:r>
            <a:r>
              <a:rPr lang="nb-NO" noProof="0"/>
              <a:t> </a:t>
            </a:r>
            <a:r>
              <a:rPr lang="nb-NO" noProof="0" err="1"/>
              <a:t>level</a:t>
            </a:r>
            <a:endParaRPr lang="nb-NO" noProof="0"/>
          </a:p>
          <a:p>
            <a:pPr lvl="4"/>
            <a:r>
              <a:rPr lang="nb-NO" noProof="0"/>
              <a:t>Fifth </a:t>
            </a:r>
            <a:r>
              <a:rPr lang="nb-NO" noProof="0" err="1"/>
              <a:t>level</a:t>
            </a:r>
            <a:endParaRPr lang="nb-NO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640073E-9FC2-E643-A841-E98A5CAF0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28663"/>
            <a:ext cx="10512425" cy="118395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edit</a:t>
            </a:r>
            <a:r>
              <a:rPr lang="nb-NO" noProof="0"/>
              <a:t> Master </a:t>
            </a:r>
            <a:r>
              <a:rPr lang="nb-NO" noProof="0" err="1"/>
              <a:t>title</a:t>
            </a:r>
            <a:r>
              <a:rPr lang="nb-NO" noProof="0"/>
              <a:t> style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17C70E-FBD8-445A-A26D-A26FB5210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8940" y="6200776"/>
            <a:ext cx="784860" cy="39433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755854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  <p:sldLayoutId id="2147483863" r:id="rId18"/>
    <p:sldLayoutId id="2147483864" r:id="rId19"/>
    <p:sldLayoutId id="2147483865" r:id="rId20"/>
    <p:sldLayoutId id="2147483866" r:id="rId21"/>
    <p:sldLayoutId id="2147483867" r:id="rId22"/>
    <p:sldLayoutId id="2147483868" r:id="rId23"/>
    <p:sldLayoutId id="2147483869" r:id="rId24"/>
    <p:sldLayoutId id="2147483870" r:id="rId25"/>
    <p:sldLayoutId id="2147483871" r:id="rId2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1pPr>
      <a:lvl2pPr marL="536575" indent="-269875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2pPr>
      <a:lvl3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3pPr>
      <a:lvl4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4pPr>
      <a:lvl5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orient="horz" pos="1321" userDrawn="1">
          <p15:clr>
            <a:srgbClr val="F26B43"/>
          </p15:clr>
        </p15:guide>
        <p15:guide id="4" orient="horz" pos="459" userDrawn="1">
          <p15:clr>
            <a:srgbClr val="F26B43"/>
          </p15:clr>
        </p15:guide>
        <p15:guide id="5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azure-functions/functions-triggers-bindings?tabs=isolated-process%2Cnode-v4%2Cpython-v2&amp;pivots=programming-language-csharp" TargetMode="External"/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azure.microsoft.com/en-us/blog/product/azure-functions/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azure-functions/consumption-plan" TargetMode="External"/><Relationship Id="rId3" Type="http://schemas.openxmlformats.org/officeDocument/2006/relationships/hyperlink" Target="https://learn.microsoft.com/en-us/azure/azure-functions/flex-consumption-plan" TargetMode="External"/><Relationship Id="rId7" Type="http://schemas.openxmlformats.org/officeDocument/2006/relationships/hyperlink" Target="https://learn.microsoft.com/en-us/azure/azure-functions/functions-container-apps-hosting" TargetMode="External"/><Relationship Id="rId2" Type="http://schemas.microsoft.com/office/2018/10/relationships/comments" Target="../comments/modernComment_177_75435E9C.xml"/><Relationship Id="rId1" Type="http://schemas.openxmlformats.org/officeDocument/2006/relationships/slideLayout" Target="../slideLayouts/slideLayout55.xml"/><Relationship Id="rId6" Type="http://schemas.openxmlformats.org/officeDocument/2006/relationships/hyperlink" Target="https://learn.microsoft.com/en-us/azure/app-service/environment/intro" TargetMode="External"/><Relationship Id="rId11" Type="http://schemas.openxmlformats.org/officeDocument/2006/relationships/hyperlink" Target="https://learn.microsoft.com/en-us/azure/container-apps/billing" TargetMode="External"/><Relationship Id="rId5" Type="http://schemas.openxmlformats.org/officeDocument/2006/relationships/hyperlink" Target="https://learn.microsoft.com/en-us/azure/azure-functions/dedicated-plan" TargetMode="External"/><Relationship Id="rId10" Type="http://schemas.openxmlformats.org/officeDocument/2006/relationships/hyperlink" Target="https://learn.microsoft.com/en-us/azure/virtual-machines/acu" TargetMode="External"/><Relationship Id="rId4" Type="http://schemas.openxmlformats.org/officeDocument/2006/relationships/hyperlink" Target="https://learn.microsoft.com/en-us/azure/azure-functions/functions-premium-plan" TargetMode="External"/><Relationship Id="rId9" Type="http://schemas.openxmlformats.org/officeDocument/2006/relationships/hyperlink" Target="https://learn.microsoft.com/en-us/azure/azure-functions/functions-scale#timeou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14E5C-E345-E467-4B8D-6300CD3ED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2D7D0E60-CE90-AB29-FF8D-B483B2450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noProof="0" dirty="0"/>
              <a:t>AZURESKOLEN Workshop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96D0E0-7DF5-8A2C-F05E-1F5BF19F4B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Serverless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32FD7-F794-7735-7F4F-89925BAAB9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07.05.25</a:t>
            </a:r>
          </a:p>
        </p:txBody>
      </p:sp>
    </p:spTree>
    <p:extLst>
      <p:ext uri="{BB962C8B-B14F-4D97-AF65-F5344CB8AC3E}">
        <p14:creationId xmlns:p14="http://schemas.microsoft.com/office/powerpoint/2010/main" val="1637065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A33D8-EEA0-6CEE-12D9-4AAEAB113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6AD126-AB98-B57B-DB1D-D415355EA2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10</a:t>
            </a:fld>
            <a:endParaRPr lang="nb-NO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A1944F-02B9-BA28-E50A-4D039B8AC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41383-C195-59BB-CEB2-33D4F4353C0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29962" y="2025650"/>
            <a:ext cx="10514012" cy="4103687"/>
          </a:xfrm>
        </p:spPr>
        <p:txBody>
          <a:bodyPr vert="horz" lIns="0" tIns="0" rIns="0" bIns="0" rtlCol="0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Trigger </a:t>
            </a:r>
          </a:p>
          <a:p>
            <a:pPr marL="727075" lvl="1" indent="-457200"/>
            <a:r>
              <a:rPr lang="en-US" dirty="0"/>
              <a:t>HTTP-</a:t>
            </a:r>
            <a:r>
              <a:rPr lang="en-US" dirty="0" err="1"/>
              <a:t>kall</a:t>
            </a:r>
            <a:r>
              <a:rPr lang="en-US" dirty="0"/>
              <a:t>, </a:t>
            </a:r>
            <a:r>
              <a:rPr lang="en-US" dirty="0" err="1"/>
              <a:t>filendring</a:t>
            </a:r>
            <a:r>
              <a:rPr lang="en-US" dirty="0"/>
              <a:t>, melding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kø</a:t>
            </a:r>
            <a:r>
              <a:rPr lang="en-US" dirty="0"/>
              <a:t>, </a:t>
            </a:r>
            <a:r>
              <a:rPr lang="en-US" dirty="0" err="1"/>
              <a:t>tidsintervall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Execute</a:t>
            </a:r>
          </a:p>
          <a:p>
            <a:pPr marL="727075" lvl="1" indent="-457200"/>
            <a:r>
              <a:rPr lang="en-US" dirty="0" err="1"/>
              <a:t>Kjør</a:t>
            </a:r>
            <a:r>
              <a:rPr lang="en-US" dirty="0"/>
              <a:t> </a:t>
            </a:r>
            <a:r>
              <a:rPr lang="en-US" dirty="0" err="1"/>
              <a:t>hva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helst</a:t>
            </a:r>
            <a:r>
              <a:rPr lang="en-US" dirty="0"/>
              <a:t>: C#, Python, </a:t>
            </a:r>
            <a:r>
              <a:rPr lang="en-US" dirty="0" err="1"/>
              <a:t>Powershell</a:t>
            </a:r>
            <a:r>
              <a:rPr lang="en-US" dirty="0"/>
              <a:t> etc.</a:t>
            </a:r>
          </a:p>
          <a:p>
            <a:pPr marL="727075" lvl="1" indent="-457200"/>
            <a:r>
              <a:rPr lang="en-US" dirty="0"/>
              <a:t>Business-</a:t>
            </a:r>
            <a:r>
              <a:rPr lang="en-US" dirty="0" err="1"/>
              <a:t>logikk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Output</a:t>
            </a:r>
          </a:p>
          <a:p>
            <a:pPr lvl="1"/>
            <a:r>
              <a:rPr lang="en-US" dirty="0"/>
              <a:t>Dersom du </a:t>
            </a:r>
            <a:r>
              <a:rPr lang="en-US" dirty="0" err="1"/>
              <a:t>ønsker</a:t>
            </a:r>
            <a:r>
              <a:rPr lang="en-US" dirty="0"/>
              <a:t> å </a:t>
            </a:r>
            <a:r>
              <a:rPr lang="en-US" dirty="0" err="1"/>
              <a:t>gjøre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action</a:t>
            </a:r>
          </a:p>
          <a:p>
            <a:pPr lvl="1"/>
            <a:r>
              <a:rPr lang="en-US" dirty="0"/>
              <a:t>Database, e-post, </a:t>
            </a:r>
            <a:r>
              <a:rPr lang="en-US" dirty="0" err="1"/>
              <a:t>ny</a:t>
            </a:r>
            <a:r>
              <a:rPr lang="en-US" dirty="0"/>
              <a:t> melding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kø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872D0F-728D-066C-2EF3-BD8BC19084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/>
          <a:lstStyle/>
          <a:p>
            <a:r>
              <a:rPr lang="en-US" dirty="0" err="1"/>
              <a:t>Typisk</a:t>
            </a:r>
            <a:r>
              <a:rPr lang="en-US" dirty="0"/>
              <a:t> </a:t>
            </a:r>
            <a:r>
              <a:rPr lang="en-US" dirty="0" err="1"/>
              <a:t>kjøring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7750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B0B15-46A5-1174-E9BD-24C741F96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743234-4645-3ED8-134A-6ECCF620B2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11</a:t>
            </a:fld>
            <a:endParaRPr lang="nb-NO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16B517-6E3F-3A59-A750-7DDC83D12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9FC854-6559-0F9C-F767-31F73BC01B7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7468189" cy="4103687"/>
          </a:xfrm>
        </p:spPr>
        <p:txBody>
          <a:bodyPr/>
          <a:lstStyle/>
          <a:p>
            <a:pPr lvl="1"/>
            <a:r>
              <a:rPr lang="en-US" sz="2400" dirty="0"/>
              <a:t>Alle Azure Functions </a:t>
            </a:r>
            <a:r>
              <a:rPr lang="en-US" sz="2400" dirty="0" err="1"/>
              <a:t>har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trigger</a:t>
            </a:r>
          </a:p>
          <a:p>
            <a:pPr lvl="1"/>
            <a:r>
              <a:rPr lang="en-US" sz="2400" dirty="0"/>
              <a:t>Event </a:t>
            </a:r>
            <a:r>
              <a:rPr lang="en-US" sz="2400" dirty="0" err="1"/>
              <a:t>som</a:t>
            </a:r>
            <a:r>
              <a:rPr lang="en-US" sz="2400" dirty="0"/>
              <a:t> starter Function</a:t>
            </a:r>
          </a:p>
          <a:p>
            <a:pPr lvl="2"/>
            <a:r>
              <a:rPr lang="en-US" sz="2200" dirty="0"/>
              <a:t>HTTP – REST API-</a:t>
            </a:r>
            <a:r>
              <a:rPr lang="en-US" sz="2200" dirty="0" err="1"/>
              <a:t>kall</a:t>
            </a:r>
            <a:r>
              <a:rPr lang="en-US" sz="2200" dirty="0"/>
              <a:t> (GET, POST)</a:t>
            </a:r>
          </a:p>
          <a:p>
            <a:pPr lvl="2"/>
            <a:r>
              <a:rPr lang="en-US" sz="2200" dirty="0"/>
              <a:t>Service Bus - </a:t>
            </a:r>
            <a:r>
              <a:rPr lang="en-US" sz="2200" dirty="0" err="1"/>
              <a:t>meldinger</a:t>
            </a:r>
            <a:r>
              <a:rPr lang="en-US" sz="2200" dirty="0"/>
              <a:t> </a:t>
            </a:r>
            <a:r>
              <a:rPr lang="en-US" sz="2200" dirty="0" err="1"/>
              <a:t>på</a:t>
            </a:r>
            <a:r>
              <a:rPr lang="en-US" sz="2200" dirty="0"/>
              <a:t> queues, topics</a:t>
            </a:r>
          </a:p>
          <a:p>
            <a:pPr lvl="2"/>
            <a:r>
              <a:rPr lang="en-US" sz="2200" dirty="0"/>
              <a:t>Blob Storage – </a:t>
            </a:r>
            <a:r>
              <a:rPr lang="en-US" sz="2200" dirty="0" err="1"/>
              <a:t>endrede</a:t>
            </a:r>
            <a:r>
              <a:rPr lang="en-US" sz="2200" dirty="0"/>
              <a:t> filer</a:t>
            </a:r>
          </a:p>
          <a:p>
            <a:pPr lvl="2"/>
            <a:r>
              <a:rPr lang="en-US" sz="2200" dirty="0"/>
              <a:t>Timer – fast </a:t>
            </a:r>
            <a:r>
              <a:rPr lang="en-US" sz="2200" dirty="0" err="1"/>
              <a:t>tidspunkt</a:t>
            </a:r>
            <a:r>
              <a:rPr lang="en-US" sz="2200" dirty="0"/>
              <a:t>, </a:t>
            </a:r>
            <a:r>
              <a:rPr lang="en-US" sz="2200" dirty="0" err="1"/>
              <a:t>cron</a:t>
            </a:r>
            <a:endParaRPr lang="en-US" sz="2200" dirty="0"/>
          </a:p>
          <a:p>
            <a:endParaRPr lang="en-US" u="sng" dirty="0"/>
          </a:p>
          <a:p>
            <a:pPr marL="0" indent="0">
              <a:buNone/>
            </a:pPr>
            <a:endParaRPr lang="en-US" u="sn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CCDABF-71AC-CA37-D468-5F1309F1C3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Triggere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971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A7C0B-6301-2F93-4D1E-FA909E897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DE8C5-09AD-7956-5DE7-8C16C8086C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12</a:t>
            </a:fld>
            <a:endParaRPr lang="nb-NO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DD7084-E302-3816-1BBB-72B5B621B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41108-3601-0469-659F-21062AC0F38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7468189" cy="4103687"/>
          </a:xfrm>
        </p:spPr>
        <p:txBody>
          <a:bodyPr/>
          <a:lstStyle/>
          <a:p>
            <a:r>
              <a:rPr lang="en-US" dirty="0" err="1"/>
              <a:t>Forhåndsdefinerte</a:t>
            </a:r>
            <a:r>
              <a:rPr lang="en-US" dirty="0"/>
              <a:t> </a:t>
            </a:r>
            <a:r>
              <a:rPr lang="en-US" dirty="0" err="1"/>
              <a:t>integrasjoner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Azure</a:t>
            </a:r>
          </a:p>
          <a:p>
            <a:r>
              <a:rPr lang="en-US" dirty="0"/>
              <a:t>Slipper boilerplate med SDKs</a:t>
            </a:r>
          </a:p>
          <a:p>
            <a:r>
              <a:rPr lang="en-US" dirty="0"/>
              <a:t>Input – </a:t>
            </a:r>
            <a:r>
              <a:rPr lang="en-US" dirty="0" err="1"/>
              <a:t>lesing</a:t>
            </a:r>
            <a:r>
              <a:rPr lang="en-US" dirty="0"/>
              <a:t> </a:t>
            </a:r>
            <a:r>
              <a:rPr lang="en-US" dirty="0" err="1"/>
              <a:t>fra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kilde</a:t>
            </a:r>
            <a:endParaRPr lang="en-US" dirty="0"/>
          </a:p>
          <a:p>
            <a:r>
              <a:rPr lang="en-US" dirty="0"/>
              <a:t>Output – </a:t>
            </a:r>
            <a:r>
              <a:rPr lang="en-US" dirty="0" err="1"/>
              <a:t>skriv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destinasjon</a:t>
            </a:r>
            <a:r>
              <a:rPr lang="en-US" dirty="0"/>
              <a:t>/http response</a:t>
            </a:r>
          </a:p>
          <a:p>
            <a:endParaRPr lang="en-US" dirty="0"/>
          </a:p>
          <a:p>
            <a:endParaRPr lang="en-US" dirty="0"/>
          </a:p>
          <a:p>
            <a:pPr marL="266700" lvl="1" indent="0">
              <a:buNone/>
            </a:pPr>
            <a:endParaRPr lang="en-US" dirty="0"/>
          </a:p>
          <a:p>
            <a:endParaRPr lang="en-US" u="sng" dirty="0"/>
          </a:p>
          <a:p>
            <a:pPr marL="0" indent="0">
              <a:buNone/>
            </a:pPr>
            <a:endParaRPr lang="en-US" u="sn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F9239-8DF0-94FA-D78F-08C771BCAC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Bindings</a:t>
            </a:r>
          </a:p>
        </p:txBody>
      </p:sp>
    </p:spTree>
    <p:extLst>
      <p:ext uri="{BB962C8B-B14F-4D97-AF65-F5344CB8AC3E}">
        <p14:creationId xmlns:p14="http://schemas.microsoft.com/office/powerpoint/2010/main" val="1515614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6A1CB-64B4-D49D-A842-19EEFFAE7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5C0003-2322-3528-9D69-5150233F58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13</a:t>
            </a:fld>
            <a:endParaRPr lang="nb-NO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703EEA-7554-D505-012E-F5FB4061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5BF777-4AF8-AF83-22E1-53FD247A571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200" y="2754313"/>
            <a:ext cx="4037012" cy="4103687"/>
          </a:xfrm>
        </p:spPr>
        <p:txBody>
          <a:bodyPr/>
          <a:lstStyle/>
          <a:p>
            <a:pPr marL="0" indent="0">
              <a:buNone/>
            </a:pPr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 scheduled job reads Blob Storage contents and creates a new Azure Cosmos DB document.</a:t>
            </a:r>
            <a:endParaRPr lang="en-US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8379FA-8607-B25A-76C9-F634753B55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Triggere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Bindings - </a:t>
            </a:r>
            <a:r>
              <a:rPr lang="en-US" dirty="0" err="1"/>
              <a:t>Eksempler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C4124A-33D5-6830-3117-210125B2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906" y="2216404"/>
            <a:ext cx="5783307" cy="418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19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B4637-78AD-79A3-8221-93C05EE7C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08C37-257E-1B9B-454D-4EDF212FD2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14</a:t>
            </a:fld>
            <a:endParaRPr lang="nb-NO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159D29-7D46-501C-A784-14AFAEB95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25F7B-3F38-4F5D-28F8-CC7C12D7085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7468189" cy="4103687"/>
          </a:xfrm>
        </p:spPr>
        <p:txBody>
          <a:bodyPr/>
          <a:lstStyle/>
          <a:p>
            <a:pPr marL="266700" lvl="1" indent="0">
              <a:buNone/>
            </a:pPr>
            <a:endParaRPr lang="en-US" dirty="0"/>
          </a:p>
          <a:p>
            <a:endParaRPr lang="en-US" u="sng" dirty="0"/>
          </a:p>
          <a:p>
            <a:pPr marL="0" indent="0">
              <a:buNone/>
            </a:pPr>
            <a:endParaRPr lang="en-US" u="sn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B28984-1B1A-E84E-4D52-0F3304C5F1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Triggere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Bindings - </a:t>
            </a:r>
            <a:r>
              <a:rPr lang="en-US" dirty="0" err="1"/>
              <a:t>Eksempler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87361B-AB6B-62CB-8D41-C907B030C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3529"/>
            <a:ext cx="7781365" cy="5641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071A90-6190-B600-57B4-69CA93D2C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942" y="2321225"/>
            <a:ext cx="5394915" cy="390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35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1B43A-AE36-1CFE-C506-64694CD1C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5B7352-96C9-03E6-8C23-D3F0FB23093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15</a:t>
            </a:fld>
            <a:endParaRPr lang="nb-NO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68EAA5-5585-2DBB-1F64-FA64E25D6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44C13-7E5D-657C-9332-7E1656E8CF5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200" y="2754313"/>
            <a:ext cx="4037012" cy="4103687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rgbClr val="161616"/>
                </a:solidFill>
                <a:latin typeface="Segoe UI" panose="020B0502040204020203" pitchFamily="34" charset="0"/>
              </a:rPr>
              <a:t>A customer submits an order via an HTTP POST request. The order is saved in Azure SQL Database. An email is then sent to the user via SendGrid.</a:t>
            </a:r>
            <a:endParaRPr lang="en-US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107C76-4370-AD22-4449-63705B2C7C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Triggere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Bindings - </a:t>
            </a:r>
            <a:r>
              <a:rPr lang="en-US" dirty="0" err="1"/>
              <a:t>Eksempler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32BE96-3538-C3BA-9F92-2B09597E0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617" y="2104570"/>
            <a:ext cx="6066020" cy="449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76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6E40C-E03F-41AF-7E6B-380E88AFE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248E74-1E47-5DDA-58B1-0472126CBC6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16</a:t>
            </a:fld>
            <a:endParaRPr lang="nb-NO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A7C802-6C7D-9F35-1C19-276A84F8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706A7A-2F8F-CAA6-7701-6F4341A6CA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Triggere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Bindings - </a:t>
            </a:r>
            <a:r>
              <a:rPr lang="en-US" dirty="0" err="1"/>
              <a:t>Eksempler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B8FEF8-6EE3-19EC-BA61-8F7019016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81140"/>
            <a:ext cx="8593525" cy="46973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8CDA42-0198-E879-D5B3-983071D2A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259" y="2934159"/>
            <a:ext cx="5145741" cy="380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44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D51CAB-E39A-44C0-73F0-C2C224E069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17</a:t>
            </a:fld>
            <a:endParaRPr lang="nb-NO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5FBE52-E966-E8EA-A545-2E78A9108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88E196-E34E-6A3A-AEC4-04AB8986D4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Triggere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Bindings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1ADA9-4494-2C83-8E3F-BF460B5F2645}"/>
              </a:ext>
            </a:extLst>
          </p:cNvPr>
          <p:cNvSpPr txBox="1"/>
          <p:nvPr/>
        </p:nvSpPr>
        <p:spPr>
          <a:xfrm>
            <a:off x="839788" y="2258050"/>
            <a:ext cx="6093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Lenke for </a:t>
            </a:r>
            <a:r>
              <a:rPr lang="en-US" sz="2400" dirty="0" err="1">
                <a:hlinkClick r:id="rId2"/>
              </a:rPr>
              <a:t>triggere</a:t>
            </a:r>
            <a:r>
              <a:rPr lang="en-US" sz="2400" dirty="0">
                <a:hlinkClick r:id="rId2"/>
              </a:rPr>
              <a:t> </a:t>
            </a:r>
            <a:r>
              <a:rPr lang="en-US" sz="2400" dirty="0" err="1">
                <a:hlinkClick r:id="rId2"/>
              </a:rPr>
              <a:t>og</a:t>
            </a:r>
            <a:r>
              <a:rPr lang="en-US" sz="2400" dirty="0">
                <a:hlinkClick r:id="rId2"/>
              </a:rPr>
              <a:t> bindings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6441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CFF968-AD42-FF74-0251-78C3A4AEA1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18</a:t>
            </a:fld>
            <a:endParaRPr lang="nb-NO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2113C-A4C6-E584-2C41-DFBF9F7C5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nter"/>
                <a:ea typeface="Inter"/>
                <a:cs typeface="Inter"/>
              </a:rPr>
              <a:t>Azure Functions</a:t>
            </a:r>
            <a:endParaRPr lang="en-US">
              <a:latin typeface="Inter"/>
              <a:ea typeface="Inter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2DCB3A9-7202-CFA5-3A29-29A08BC0E74E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714285479"/>
              </p:ext>
            </p:extLst>
          </p:nvPr>
        </p:nvGraphicFramePr>
        <p:xfrm>
          <a:off x="1263121" y="2040644"/>
          <a:ext cx="9008826" cy="3021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A50217-44BD-4373-5D40-20994C8E01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b="1" dirty="0">
                <a:latin typeface="Inter SemiBold"/>
                <a:ea typeface="Inter SemiBold"/>
                <a:cs typeface="Inter SemiBold"/>
              </a:rPr>
              <a:t>Hosting</a:t>
            </a:r>
          </a:p>
        </p:txBody>
      </p:sp>
      <p:sp>
        <p:nvSpPr>
          <p:cNvPr id="579" name="TextBox 578">
            <a:extLst>
              <a:ext uri="{FF2B5EF4-FFF2-40B4-BE49-F238E27FC236}">
                <a16:creationId xmlns:a16="http://schemas.microsoft.com/office/drawing/2014/main" id="{6067697A-2501-024A-AE0C-BDE8D00F41EA}"/>
              </a:ext>
            </a:extLst>
          </p:cNvPr>
          <p:cNvSpPr txBox="1"/>
          <p:nvPr/>
        </p:nvSpPr>
        <p:spPr>
          <a:xfrm>
            <a:off x="846667" y="5385486"/>
            <a:ext cx="6506162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ea typeface="+mn-lt"/>
                <a:cs typeface="+mn-lt"/>
                <a:hlinkClick r:id="rId7"/>
              </a:rPr>
              <a:t>https://azure.microsoft.com/en-us/blog/product/azure-functions/</a:t>
            </a:r>
            <a:endParaRPr lang="en-US">
              <a:ea typeface="+mn-lt"/>
              <a:cs typeface="+mn-lt"/>
            </a:endParaRPr>
          </a:p>
          <a:p>
            <a:endParaRPr lang="en-US" sz="1600">
              <a:ea typeface="+mn-lt"/>
              <a:cs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4A8F60-5940-BF02-9AB4-6FA8F5F43C0F}"/>
              </a:ext>
            </a:extLst>
          </p:cNvPr>
          <p:cNvSpPr txBox="1"/>
          <p:nvPr/>
        </p:nvSpPr>
        <p:spPr>
          <a:xfrm>
            <a:off x="7667037" y="212558"/>
            <a:ext cx="4276606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onsolas"/>
              </a:rPr>
              <a:t>public static void </a:t>
            </a:r>
            <a:r>
              <a:rPr lang="en-US" sz="1200" err="1">
                <a:latin typeface="Consolas"/>
              </a:rPr>
              <a:t>ProcessOrder(</a:t>
            </a:r>
            <a:r>
              <a:rPr lang="en-US" sz="1200">
                <a:latin typeface="Consolas"/>
              </a:rPr>
              <a:t>
    [</a:t>
            </a:r>
            <a:r>
              <a:rPr lang="en-US" sz="1200" err="1">
                <a:latin typeface="Consolas"/>
              </a:rPr>
              <a:t>QueueTrigger</a:t>
            </a:r>
            <a:r>
              <a:rPr lang="en-US" sz="1200">
                <a:latin typeface="Consolas"/>
              </a:rPr>
              <a:t>(“orders”)] Order </a:t>
            </a:r>
            <a:r>
              <a:rPr lang="en-US" sz="1200" err="1">
                <a:latin typeface="Consolas"/>
              </a:rPr>
              <a:t>order,</a:t>
            </a:r>
            <a:r>
              <a:rPr lang="en-US" sz="1200">
                <a:latin typeface="Consolas"/>
              </a:rPr>
              <a:t>
    [Blob(“processed/{Id}”)] out string receipt,
</a:t>
            </a:r>
            <a:r>
              <a:rPr lang="en-US" sz="1200" err="1">
                <a:latin typeface="Consolas"/>
              </a:rPr>
              <a:t>TraceWriter log)</a:t>
            </a:r>
            <a:r>
              <a:rPr lang="en-US" sz="1200">
                <a:latin typeface="Consolas"/>
              </a:rPr>
              <a:t>
{
</a:t>
            </a:r>
            <a:r>
              <a:rPr lang="en-US" sz="1200" err="1">
                <a:latin typeface="Consolas"/>
              </a:rPr>
              <a:t>log.Verbose</a:t>
            </a:r>
            <a:r>
              <a:rPr lang="en-US" sz="1200">
                <a:latin typeface="Consolas"/>
              </a:rPr>
              <a:t>(</a:t>
            </a:r>
            <a:r>
              <a:rPr lang="en-US" sz="1200" err="1">
                <a:latin typeface="Consolas"/>
              </a:rPr>
              <a:t>string.Format</a:t>
            </a:r>
            <a:r>
              <a:rPr lang="en-US" sz="1200">
                <a:latin typeface="Consolas"/>
              </a:rPr>
              <a:t>(“Processing Order {0}”, </a:t>
            </a:r>
            <a:r>
              <a:rPr lang="en-US" sz="1200" err="1">
                <a:latin typeface="Consolas"/>
              </a:rPr>
              <a:t>order.Id));</a:t>
            </a:r>
            <a:r>
              <a:rPr lang="en-US" sz="1200">
                <a:latin typeface="Consolas"/>
              </a:rPr>
              <a:t>
    // business logic
    receipt = “”;
}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71469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C24A4-F3A5-EE79-612F-2F7CCF91B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162F60-FF5F-910B-D951-5E05D284C0B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19</a:t>
            </a:fld>
            <a:endParaRPr lang="nb-NO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F3D879-3A2A-B0C5-3B53-97D71D6F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840" y="431780"/>
            <a:ext cx="10512425" cy="1183958"/>
          </a:xfrm>
        </p:spPr>
        <p:txBody>
          <a:bodyPr/>
          <a:lstStyle/>
          <a:p>
            <a:r>
              <a:rPr lang="en-US"/>
              <a:t>Azure 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78FD71-BB12-A910-5CDF-7C53CBB2B9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4775" y="1008042"/>
            <a:ext cx="10512425" cy="60801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b="1" dirty="0">
                <a:latin typeface="Inter SemiBold"/>
                <a:ea typeface="Inter SemiBold"/>
                <a:cs typeface="Inter SemiBold"/>
              </a:rPr>
              <a:t>Hosting</a:t>
            </a:r>
            <a:endParaRPr lang="en-US" b="1" dirty="0">
              <a:cs typeface="Inter SemiBold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32A1C10-6731-5D39-BF13-311C01FAA70D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3892290707"/>
              </p:ext>
            </p:extLst>
          </p:nvPr>
        </p:nvGraphicFramePr>
        <p:xfrm>
          <a:off x="118753" y="1613065"/>
          <a:ext cx="11965986" cy="5181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94331">
                  <a:extLst>
                    <a:ext uri="{9D8B030D-6E8A-4147-A177-3AD203B41FA5}">
                      <a16:colId xmlns:a16="http://schemas.microsoft.com/office/drawing/2014/main" val="1507550500"/>
                    </a:ext>
                  </a:extLst>
                </a:gridCol>
                <a:gridCol w="1994331">
                  <a:extLst>
                    <a:ext uri="{9D8B030D-6E8A-4147-A177-3AD203B41FA5}">
                      <a16:colId xmlns:a16="http://schemas.microsoft.com/office/drawing/2014/main" val="522967668"/>
                    </a:ext>
                  </a:extLst>
                </a:gridCol>
                <a:gridCol w="1994331">
                  <a:extLst>
                    <a:ext uri="{9D8B030D-6E8A-4147-A177-3AD203B41FA5}">
                      <a16:colId xmlns:a16="http://schemas.microsoft.com/office/drawing/2014/main" val="1157526629"/>
                    </a:ext>
                  </a:extLst>
                </a:gridCol>
                <a:gridCol w="1994331">
                  <a:extLst>
                    <a:ext uri="{9D8B030D-6E8A-4147-A177-3AD203B41FA5}">
                      <a16:colId xmlns:a16="http://schemas.microsoft.com/office/drawing/2014/main" val="520221701"/>
                    </a:ext>
                  </a:extLst>
                </a:gridCol>
                <a:gridCol w="1994331">
                  <a:extLst>
                    <a:ext uri="{9D8B030D-6E8A-4147-A177-3AD203B41FA5}">
                      <a16:colId xmlns:a16="http://schemas.microsoft.com/office/drawing/2014/main" val="2422316547"/>
                    </a:ext>
                  </a:extLst>
                </a:gridCol>
                <a:gridCol w="1994331">
                  <a:extLst>
                    <a:ext uri="{9D8B030D-6E8A-4147-A177-3AD203B41FA5}">
                      <a16:colId xmlns:a16="http://schemas.microsoft.com/office/drawing/2014/main" val="24239038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Resource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hlinkClick r:id="rId3"/>
                        </a:rPr>
                        <a:t>Flex Consumption plan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hlinkClick r:id="rId4"/>
                        </a:rPr>
                        <a:t>Premium plan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hlinkClick r:id="rId5"/>
                        </a:rPr>
                        <a:t>Dedicated plan</a:t>
                      </a:r>
                      <a:r>
                        <a:rPr lang="en-US" sz="1400"/>
                        <a:t>/</a:t>
                      </a:r>
                      <a:r>
                        <a:rPr lang="en-US" sz="1400">
                          <a:hlinkClick r:id="rId6"/>
                        </a:rPr>
                        <a:t>ASE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hlinkClick r:id="rId7"/>
                        </a:rPr>
                        <a:t>Container Apps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hlinkClick r:id="rId8"/>
                        </a:rPr>
                        <a:t>Consumption plan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764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Default </a:t>
                      </a:r>
                      <a:r>
                        <a:rPr lang="en-US" sz="1400">
                          <a:hlinkClick r:id="rId9"/>
                        </a:rPr>
                        <a:t>time-out duration</a:t>
                      </a:r>
                      <a:r>
                        <a:rPr lang="en-US" sz="1400"/>
                        <a:t> (min)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30</a:t>
                      </a:r>
                      <a:r>
                        <a:rPr lang="en-US" sz="1400" baseline="30000"/>
                        <a:t>1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30</a:t>
                      </a:r>
                      <a:r>
                        <a:rPr lang="en-US" sz="1400" baseline="30000"/>
                        <a:t>16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7027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Max </a:t>
                      </a:r>
                      <a:r>
                        <a:rPr lang="en-US" sz="1400">
                          <a:hlinkClick r:id="rId9"/>
                        </a:rPr>
                        <a:t>time-out duration</a:t>
                      </a:r>
                      <a:r>
                        <a:rPr lang="en-US" sz="1400"/>
                        <a:t> (min)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unbounded</a:t>
                      </a:r>
                      <a:r>
                        <a:rPr lang="en-US" sz="1400" baseline="30000"/>
                        <a:t>9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unbounded</a:t>
                      </a:r>
                      <a:r>
                        <a:rPr lang="en-US" sz="1400" baseline="30000"/>
                        <a:t>9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unbounded</a:t>
                      </a:r>
                      <a:r>
                        <a:rPr lang="en-US" sz="1400" baseline="30000"/>
                        <a:t>2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unbounded</a:t>
                      </a:r>
                      <a:r>
                        <a:rPr lang="en-US" sz="1400" baseline="30000"/>
                        <a:t>17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3301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Max outbound connections (per instance)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unbounded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unbounded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unbounded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unbounded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600 active (1200 total)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5850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Max request size (MB)</a:t>
                      </a:r>
                      <a:r>
                        <a:rPr lang="en-US" sz="1400" baseline="30000"/>
                        <a:t>3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385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Max query string length</a:t>
                      </a:r>
                      <a:r>
                        <a:rPr lang="en-US" sz="1400" baseline="30000"/>
                        <a:t>3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4096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4096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4096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4096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4096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334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Max request URL length</a:t>
                      </a:r>
                      <a:r>
                        <a:rPr lang="en-US" sz="1400" baseline="30000"/>
                        <a:t>3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8192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8192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8192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8192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8192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750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hlinkClick r:id="rId10"/>
                        </a:rPr>
                        <a:t>ACU</a:t>
                      </a:r>
                      <a:r>
                        <a:rPr lang="en-US" sz="1400"/>
                        <a:t> per instance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210-840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100-840/210-250</a:t>
                      </a:r>
                      <a:r>
                        <a:rPr lang="en-US" sz="1400" baseline="30000"/>
                        <a:t>10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hlinkClick r:id="rId11"/>
                        </a:rPr>
                        <a:t>varies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varies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7091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Max memory (GB per instance)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  <a:r>
                        <a:rPr lang="en-US" sz="1400" baseline="30000"/>
                        <a:t>14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3.5-14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1.75-256/8-256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hlinkClick r:id="rId11"/>
                        </a:rPr>
                        <a:t>varies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2427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Max instance count (Windows | Linux)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n/a | 1000</a:t>
                      </a:r>
                      <a:r>
                        <a:rPr lang="en-US" sz="1400" baseline="30000"/>
                        <a:t>15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varies by SKU | 100</a:t>
                      </a:r>
                      <a:r>
                        <a:rPr lang="en-US" sz="1400" baseline="30000"/>
                        <a:t>11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10-300</a:t>
                      </a:r>
                      <a:r>
                        <a:rPr lang="en-US" sz="1400" baseline="30000"/>
                        <a:t>18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n/a | 1000</a:t>
                      </a:r>
                      <a:r>
                        <a:rPr lang="en-US" sz="1400" baseline="30000"/>
                        <a:t>15</a:t>
                      </a:r>
                      <a:endParaRPr lang="en-US" sz="1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200 | 100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4691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34940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0082468F-E5E4-0243-8E9A-A62B53C3A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noProof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076C0-3639-7FF2-D0F0-3309F7414C8A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sz="2000" dirty="0" err="1">
                <a:latin typeface="Inter"/>
                <a:ea typeface="Inter"/>
                <a:cs typeface="Inter"/>
              </a:rPr>
              <a:t>Hva</a:t>
            </a:r>
            <a:r>
              <a:rPr lang="en-US" sz="2000" dirty="0">
                <a:latin typeface="Inter"/>
                <a:ea typeface="Inter"/>
                <a:cs typeface="Inter"/>
              </a:rPr>
              <a:t> er serverless?</a:t>
            </a:r>
          </a:p>
          <a:p>
            <a:r>
              <a:rPr lang="en-US" sz="2000" dirty="0"/>
              <a:t>Om Azure Functions</a:t>
            </a:r>
          </a:p>
          <a:p>
            <a:pPr lvl="1"/>
            <a:r>
              <a:rPr lang="en-US" sz="1600" dirty="0">
                <a:latin typeface="Inter"/>
                <a:ea typeface="Inter"/>
                <a:cs typeface="Inter"/>
              </a:rPr>
              <a:t>Triggers and Bindings</a:t>
            </a:r>
          </a:p>
          <a:p>
            <a:pPr lvl="1"/>
            <a:r>
              <a:rPr lang="en-US" sz="1600" dirty="0"/>
              <a:t>Hosting</a:t>
            </a:r>
          </a:p>
          <a:p>
            <a:r>
              <a:rPr lang="en-US" sz="2000" dirty="0" err="1"/>
              <a:t>Oppsummering</a:t>
            </a:r>
            <a:endParaRPr lang="en-US" sz="2000" dirty="0"/>
          </a:p>
          <a:p>
            <a:r>
              <a:rPr lang="en-US" sz="2000" dirty="0"/>
              <a:t>Mat kl 17</a:t>
            </a:r>
          </a:p>
          <a:p>
            <a:r>
              <a:rPr lang="en-US" sz="2000" dirty="0" err="1"/>
              <a:t>Oppgaver</a:t>
            </a:r>
            <a:endParaRPr lang="en-US" sz="2000" dirty="0"/>
          </a:p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17405D-02C6-43AA-8E3E-39193617BC0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28091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602066-C699-27A3-E028-C3AE7913B20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20</a:t>
            </a:fld>
            <a:endParaRPr lang="nb-NO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575A5F-1228-7041-A062-252735A6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Inter"/>
              </a:rPr>
              <a:t>Azure Functions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D7A5A-6028-BA86-43C2-2DD5C9B093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>
                <a:cs typeface="Inter SemiBold"/>
              </a:rPr>
              <a:t>Priser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42DA46D-7C9D-A076-EFC6-39479E0D5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248553"/>
              </p:ext>
            </p:extLst>
          </p:nvPr>
        </p:nvGraphicFramePr>
        <p:xfrm>
          <a:off x="740471" y="2161154"/>
          <a:ext cx="9913088" cy="324520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478272">
                  <a:extLst>
                    <a:ext uri="{9D8B030D-6E8A-4147-A177-3AD203B41FA5}">
                      <a16:colId xmlns:a16="http://schemas.microsoft.com/office/drawing/2014/main" val="1286034315"/>
                    </a:ext>
                  </a:extLst>
                </a:gridCol>
                <a:gridCol w="2478272">
                  <a:extLst>
                    <a:ext uri="{9D8B030D-6E8A-4147-A177-3AD203B41FA5}">
                      <a16:colId xmlns:a16="http://schemas.microsoft.com/office/drawing/2014/main" val="2781885922"/>
                    </a:ext>
                  </a:extLst>
                </a:gridCol>
                <a:gridCol w="2478272">
                  <a:extLst>
                    <a:ext uri="{9D8B030D-6E8A-4147-A177-3AD203B41FA5}">
                      <a16:colId xmlns:a16="http://schemas.microsoft.com/office/drawing/2014/main" val="2408080666"/>
                    </a:ext>
                  </a:extLst>
                </a:gridCol>
                <a:gridCol w="2478272">
                  <a:extLst>
                    <a:ext uri="{9D8B030D-6E8A-4147-A177-3AD203B41FA5}">
                      <a16:colId xmlns:a16="http://schemas.microsoft.com/office/drawing/2014/main" val="979149473"/>
                    </a:ext>
                  </a:extLst>
                </a:gridCol>
              </a:tblGrid>
              <a:tr h="43100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/>
                        <a:t>Plan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/>
                        <a:t>Consumption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/>
                        <a:t>Flex Consumption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/>
                        <a:t>Premium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816745"/>
                  </a:ext>
                </a:extLst>
              </a:tr>
              <a:tr h="431004">
                <a:tc>
                  <a:txBody>
                    <a:bodyPr/>
                    <a:lstStyle/>
                    <a:p>
                      <a:r>
                        <a:rPr lang="en-US" sz="1600"/>
                        <a:t>Meter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4975867"/>
                  </a:ext>
                </a:extLst>
              </a:tr>
              <a:tr h="735242">
                <a:tc>
                  <a:txBody>
                    <a:bodyPr/>
                    <a:lstStyle/>
                    <a:p>
                      <a:r>
                        <a:rPr lang="en-US" sz="1600"/>
                        <a:t>On Demand Execution Time</a:t>
                      </a:r>
                      <a:r>
                        <a:rPr lang="en-US" sz="1600" baseline="30000"/>
                        <a:t>1</a:t>
                      </a:r>
                      <a:endParaRPr lang="en-US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Inter"/>
                        </a:rPr>
                        <a:t>$0.000016/GB-s </a:t>
                      </a: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$0.000026/GB-s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919089"/>
                  </a:ext>
                </a:extLst>
              </a:tr>
              <a:tr h="735242">
                <a:tc>
                  <a:txBody>
                    <a:bodyPr/>
                    <a:lstStyle/>
                    <a:p>
                      <a:r>
                        <a:rPr lang="en-US" sz="1600"/>
                        <a:t>On Demand Total Executions</a:t>
                      </a:r>
                      <a:r>
                        <a:rPr lang="en-US" sz="1600" baseline="30000"/>
                        <a:t>1</a:t>
                      </a:r>
                      <a:endParaRPr lang="en-US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Inter"/>
                        </a:rPr>
                        <a:t>$0.20 per million executions </a:t>
                      </a: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$0.40 per million executions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630017"/>
                  </a:ext>
                </a:extLst>
              </a:tr>
              <a:tr h="45635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vCPU duration</a:t>
                      </a:r>
                      <a:endParaRPr lang="en-US" sz="1600" baseline="30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b="0" i="0" u="none" strike="noStrike" noProof="0">
                        <a:solidFill>
                          <a:srgbClr val="000000"/>
                        </a:solidFill>
                        <a:latin typeface="Inter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Inter"/>
                        </a:rPr>
                        <a:t>$129.29 vCPU/month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2723214"/>
                  </a:ext>
                </a:extLst>
              </a:tr>
              <a:tr h="45635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Memory duration</a:t>
                      </a:r>
                      <a:endParaRPr lang="en-US" sz="1600" baseline="300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b="0" i="0" u="none" strike="noStrike" noProof="0">
                        <a:solidFill>
                          <a:srgbClr val="000000"/>
                        </a:solidFill>
                        <a:latin typeface="Inter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Inter"/>
                        </a:rPr>
                        <a:t>$8.979 GB/month</a:t>
                      </a:r>
                      <a:endParaRPr 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719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955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DEC60-04EC-95A7-F2A3-784E9BA3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5BA6D5-FD7C-0B68-A258-25B00F5F51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21</a:t>
            </a:fld>
            <a:endParaRPr lang="nb-NO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CE5732-BF1A-0A24-5DF7-2C99FB21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BF0566-CDAA-37C1-9F46-3452BA413D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 err="1">
                <a:latin typeface="Inter SemiBold"/>
                <a:ea typeface="Inter SemiBold"/>
                <a:cs typeface="Inter SemiBold"/>
              </a:rPr>
              <a:t>Prising</a:t>
            </a:r>
            <a:r>
              <a:rPr lang="en-US" dirty="0">
                <a:latin typeface="Inter SemiBold"/>
                <a:ea typeface="Inter SemiBold"/>
                <a:cs typeface="Inter SemiBold"/>
              </a:rPr>
              <a:t> </a:t>
            </a:r>
          </a:p>
          <a:p>
            <a:endParaRPr lang="en-US">
              <a:cs typeface="Inter SemiBold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7980110-4B57-FC32-EDF7-27B770727B4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sz="1600" dirty="0">
                <a:latin typeface="Inter"/>
                <a:ea typeface="Inter"/>
                <a:cs typeface="Inter"/>
              </a:rPr>
              <a:t>Scenario:</a:t>
            </a:r>
            <a:endParaRPr lang="en-US" sz="1600" dirty="0">
              <a:cs typeface="Inter"/>
            </a:endParaRPr>
          </a:p>
          <a:p>
            <a:pPr lvl="1" indent="-266700">
              <a:buFont typeface="Courier New" panose="020B0604020202020204" pitchFamily="34" charset="0"/>
              <a:buChar char="o"/>
            </a:pPr>
            <a:r>
              <a:rPr lang="en-US" sz="1600" dirty="0">
                <a:latin typeface="Inter"/>
                <a:ea typeface="Inter"/>
                <a:cs typeface="Inter"/>
              </a:rPr>
              <a:t>Workload </a:t>
            </a:r>
            <a:r>
              <a:rPr lang="en-US" sz="1600" dirty="0" err="1">
                <a:latin typeface="Inter"/>
                <a:ea typeface="Inter"/>
                <a:cs typeface="Inter"/>
              </a:rPr>
              <a:t>som</a:t>
            </a:r>
            <a:r>
              <a:rPr lang="en-US" sz="1600" dirty="0">
                <a:latin typeface="Inter"/>
                <a:ea typeface="Inter"/>
                <a:cs typeface="Inter"/>
              </a:rPr>
              <a:t> tar 4GB </a:t>
            </a:r>
            <a:r>
              <a:rPr lang="en-US" sz="1600" dirty="0" err="1">
                <a:latin typeface="Inter"/>
                <a:ea typeface="Inter"/>
                <a:cs typeface="Inter"/>
              </a:rPr>
              <a:t>og</a:t>
            </a:r>
            <a:r>
              <a:rPr lang="en-US" sz="1600" dirty="0">
                <a:latin typeface="Inter"/>
                <a:ea typeface="Inter"/>
                <a:cs typeface="Inter"/>
              </a:rPr>
              <a:t> 10 min å </a:t>
            </a:r>
            <a:r>
              <a:rPr lang="en-US" sz="1600" dirty="0" err="1">
                <a:latin typeface="Inter"/>
                <a:ea typeface="Inter"/>
                <a:cs typeface="Inter"/>
              </a:rPr>
              <a:t>gjennomføre</a:t>
            </a:r>
            <a:endParaRPr lang="en-US" sz="1600" dirty="0">
              <a:cs typeface="Inter"/>
            </a:endParaRPr>
          </a:p>
          <a:p>
            <a:pPr marL="266700"/>
            <a:endParaRPr lang="en-US" dirty="0">
              <a:cs typeface="Inter"/>
            </a:endParaRPr>
          </a:p>
          <a:p>
            <a:endParaRPr lang="en-US" dirty="0">
              <a:cs typeface="Inter"/>
            </a:endParaRPr>
          </a:p>
          <a:p>
            <a:r>
              <a:rPr lang="en-US" sz="1600" dirty="0">
                <a:latin typeface="Inter"/>
                <a:ea typeface="Inter"/>
                <a:cs typeface="Inter"/>
              </a:rPr>
              <a:t>Request price: $0.000026 * 4 * 10 * 60 = $0.0624</a:t>
            </a:r>
          </a:p>
          <a:p>
            <a:endParaRPr lang="en-US" sz="1600" dirty="0">
              <a:cs typeface="Inter"/>
            </a:endParaRPr>
          </a:p>
          <a:p>
            <a:endParaRPr lang="en-US" sz="1600" dirty="0">
              <a:cs typeface="Inter"/>
            </a:endParaRPr>
          </a:p>
          <a:p>
            <a:endParaRPr lang="en-US" sz="1600" dirty="0">
              <a:cs typeface="Inter"/>
            </a:endParaRPr>
          </a:p>
          <a:p>
            <a:r>
              <a:rPr lang="en-US" sz="1600" dirty="0" err="1">
                <a:latin typeface="Inter"/>
                <a:ea typeface="Inter"/>
                <a:cs typeface="Inter"/>
              </a:rPr>
              <a:t>Mindre</a:t>
            </a:r>
            <a:r>
              <a:rPr lang="en-US" sz="1600" dirty="0">
                <a:latin typeface="Inter"/>
                <a:ea typeface="Inter"/>
                <a:cs typeface="Inter"/>
              </a:rPr>
              <a:t> </a:t>
            </a:r>
            <a:r>
              <a:rPr lang="en-US" sz="1600" dirty="0" err="1">
                <a:latin typeface="Inter"/>
                <a:ea typeface="Inter"/>
                <a:cs typeface="Inter"/>
              </a:rPr>
              <a:t>kostnad</a:t>
            </a:r>
            <a:r>
              <a:rPr lang="en-US" sz="1600" dirty="0">
                <a:latin typeface="Inter"/>
                <a:ea typeface="Inter"/>
                <a:cs typeface="Inter"/>
              </a:rPr>
              <a:t> </a:t>
            </a:r>
            <a:r>
              <a:rPr lang="en-US" sz="1600" dirty="0" err="1">
                <a:latin typeface="Inter"/>
                <a:ea typeface="Inter"/>
                <a:cs typeface="Inter"/>
              </a:rPr>
              <a:t>ved</a:t>
            </a:r>
            <a:r>
              <a:rPr lang="en-US" sz="1600" dirty="0">
                <a:latin typeface="Inter"/>
                <a:ea typeface="Inter"/>
                <a:cs typeface="Inter"/>
              </a:rPr>
              <a:t> App Service for </a:t>
            </a:r>
            <a:r>
              <a:rPr lang="en-US" sz="1600" dirty="0" err="1">
                <a:latin typeface="Inter"/>
                <a:ea typeface="Inter"/>
                <a:cs typeface="Inter"/>
              </a:rPr>
              <a:t>mer</a:t>
            </a:r>
            <a:r>
              <a:rPr lang="en-US" sz="1600" dirty="0">
                <a:latin typeface="Inter"/>
                <a:ea typeface="Inter"/>
                <a:cs typeface="Inter"/>
              </a:rPr>
              <a:t> </a:t>
            </a:r>
            <a:r>
              <a:rPr lang="en-US" sz="1600" dirty="0" err="1">
                <a:latin typeface="Inter"/>
                <a:ea typeface="Inter"/>
                <a:cs typeface="Inter"/>
              </a:rPr>
              <a:t>en</a:t>
            </a:r>
            <a:r>
              <a:rPr lang="en-US" sz="1600" dirty="0">
                <a:latin typeface="Inter"/>
                <a:ea typeface="Inter"/>
                <a:cs typeface="Inter"/>
              </a:rPr>
              <a:t>  $25.55/$0.0624 = 409 requester I </a:t>
            </a:r>
            <a:r>
              <a:rPr lang="en-US" sz="1600" dirty="0" err="1">
                <a:latin typeface="Inter"/>
                <a:ea typeface="Inter"/>
                <a:cs typeface="Inter"/>
              </a:rPr>
              <a:t>måneden</a:t>
            </a:r>
            <a:endParaRPr lang="en-US" sz="1600" dirty="0">
              <a:cs typeface="Inter"/>
            </a:endParaRPr>
          </a:p>
          <a:p>
            <a:endParaRPr lang="en-US" sz="1600" dirty="0">
              <a:cs typeface="Inter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99046D6-DAD3-A3DB-970E-DAB05B630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635414"/>
              </p:ext>
            </p:extLst>
          </p:nvPr>
        </p:nvGraphicFramePr>
        <p:xfrm>
          <a:off x="1039092" y="2840776"/>
          <a:ext cx="10111896" cy="1005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370632">
                  <a:extLst>
                    <a:ext uri="{9D8B030D-6E8A-4147-A177-3AD203B41FA5}">
                      <a16:colId xmlns:a16="http://schemas.microsoft.com/office/drawing/2014/main" val="1286034315"/>
                    </a:ext>
                  </a:extLst>
                </a:gridCol>
                <a:gridCol w="3370632">
                  <a:extLst>
                    <a:ext uri="{9D8B030D-6E8A-4147-A177-3AD203B41FA5}">
                      <a16:colId xmlns:a16="http://schemas.microsoft.com/office/drawing/2014/main" val="1755691011"/>
                    </a:ext>
                  </a:extLst>
                </a:gridCol>
                <a:gridCol w="3370632">
                  <a:extLst>
                    <a:ext uri="{9D8B030D-6E8A-4147-A177-3AD203B41FA5}">
                      <a16:colId xmlns:a16="http://schemas.microsoft.com/office/drawing/2014/main" val="2408080666"/>
                    </a:ext>
                  </a:extLst>
                </a:gridCol>
              </a:tblGrid>
              <a:tr h="260528">
                <a:tc>
                  <a:txBody>
                    <a:bodyPr/>
                    <a:lstStyle/>
                    <a:p>
                      <a:r>
                        <a:rPr lang="en-US" sz="1600"/>
                        <a:t>Meter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Free Grant (Per Month)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Pay as you go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4975867"/>
                  </a:ext>
                </a:extLst>
              </a:tr>
              <a:tr h="281652">
                <a:tc>
                  <a:txBody>
                    <a:bodyPr/>
                    <a:lstStyle/>
                    <a:p>
                      <a:r>
                        <a:rPr lang="en-US" sz="1600"/>
                        <a:t>On Demand Execution Time</a:t>
                      </a:r>
                      <a:r>
                        <a:rPr lang="en-US" sz="1600" baseline="30000"/>
                        <a:t>1</a:t>
                      </a:r>
                      <a:endParaRPr lang="en-US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100,000 GB-s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$0.000026/GB-s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919089"/>
                  </a:ext>
                </a:extLst>
              </a:tr>
              <a:tr h="281652">
                <a:tc>
                  <a:txBody>
                    <a:bodyPr/>
                    <a:lstStyle/>
                    <a:p>
                      <a:r>
                        <a:rPr lang="en-US" sz="1600" dirty="0"/>
                        <a:t>On Demand Total Executions</a:t>
                      </a:r>
                      <a:r>
                        <a:rPr lang="en-US" sz="1600" baseline="30000" dirty="0"/>
                        <a:t>1</a:t>
                      </a:r>
                      <a:endParaRPr lang="en-US" sz="16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250,000 executions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$0.40 per million executions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363001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255D4D4-168D-775F-ADC9-4B2EC2E39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278849"/>
              </p:ext>
            </p:extLst>
          </p:nvPr>
        </p:nvGraphicFramePr>
        <p:xfrm>
          <a:off x="1039091" y="4463737"/>
          <a:ext cx="8835035" cy="914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67007">
                  <a:extLst>
                    <a:ext uri="{9D8B030D-6E8A-4147-A177-3AD203B41FA5}">
                      <a16:colId xmlns:a16="http://schemas.microsoft.com/office/drawing/2014/main" val="1678616598"/>
                    </a:ext>
                  </a:extLst>
                </a:gridCol>
                <a:gridCol w="1767007">
                  <a:extLst>
                    <a:ext uri="{9D8B030D-6E8A-4147-A177-3AD203B41FA5}">
                      <a16:colId xmlns:a16="http://schemas.microsoft.com/office/drawing/2014/main" val="2307442251"/>
                    </a:ext>
                  </a:extLst>
                </a:gridCol>
                <a:gridCol w="1767007">
                  <a:extLst>
                    <a:ext uri="{9D8B030D-6E8A-4147-A177-3AD203B41FA5}">
                      <a16:colId xmlns:a16="http://schemas.microsoft.com/office/drawing/2014/main" val="987241931"/>
                    </a:ext>
                  </a:extLst>
                </a:gridCol>
                <a:gridCol w="1767007">
                  <a:extLst>
                    <a:ext uri="{9D8B030D-6E8A-4147-A177-3AD203B41FA5}">
                      <a16:colId xmlns:a16="http://schemas.microsoft.com/office/drawing/2014/main" val="2246093669"/>
                    </a:ext>
                  </a:extLst>
                </a:gridCol>
                <a:gridCol w="1767007">
                  <a:extLst>
                    <a:ext uri="{9D8B030D-6E8A-4147-A177-3AD203B41FA5}">
                      <a16:colId xmlns:a16="http://schemas.microsoft.com/office/drawing/2014/main" val="4145637879"/>
                    </a:ext>
                  </a:extLst>
                </a:gridCol>
              </a:tblGrid>
              <a:tr h="370702">
                <a:tc>
                  <a:txBody>
                    <a:bodyPr/>
                    <a:lstStyle/>
                    <a:p>
                      <a:r>
                        <a:rPr lang="en-US" sz="1600"/>
                        <a:t>Basic Service Plan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Cores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RAM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Storage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Pay as you go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979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/>
                        <a:t>B2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2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3.50 GB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 GB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$25.55/month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2808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300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D05CC-D259-2921-7F4D-A1EFA09C5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7E48EC-5BA3-8FF8-A5FB-A00C4A4D2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22</a:t>
            </a:fld>
            <a:endParaRPr lang="nb-NO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017186-6F74-DD56-794E-9C611C55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8DBAD-BC86-271E-25DD-5AAE3D8D669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Inter"/>
                <a:ea typeface="Inter"/>
                <a:cs typeface="Inter"/>
              </a:rPr>
              <a:t>.</a:t>
            </a:r>
            <a:r>
              <a:rPr lang="en-US" dirty="0" err="1">
                <a:latin typeface="Inter"/>
                <a:ea typeface="Inter"/>
                <a:cs typeface="Inter"/>
              </a:rPr>
              <a:t>azurefunctions</a:t>
            </a:r>
            <a:endParaRPr lang="en-US" dirty="0">
              <a:latin typeface="Inter"/>
              <a:ea typeface="Inter"/>
              <a:cs typeface="Inter"/>
            </a:endParaRPr>
          </a:p>
          <a:p>
            <a:r>
              <a:rPr lang="en-US" dirty="0">
                <a:latin typeface="Inter"/>
                <a:ea typeface="Inter"/>
                <a:cs typeface="Inter"/>
              </a:rPr>
              <a:t>%</a:t>
            </a:r>
            <a:r>
              <a:rPr lang="en-US" dirty="0" err="1">
                <a:latin typeface="Inter"/>
                <a:ea typeface="Inter"/>
                <a:cs typeface="Inter"/>
              </a:rPr>
              <a:t>eventhubName</a:t>
            </a:r>
            <a:r>
              <a:rPr lang="en-US" dirty="0">
                <a:latin typeface="Inter"/>
                <a:ea typeface="Inter"/>
                <a:cs typeface="Inter"/>
              </a:rPr>
              <a:t>% </a:t>
            </a:r>
            <a:r>
              <a:rPr lang="en-US" dirty="0" err="1">
                <a:latin typeface="Inter"/>
                <a:ea typeface="Inter"/>
                <a:cs typeface="Inter"/>
              </a:rPr>
              <a:t>i</a:t>
            </a:r>
            <a:r>
              <a:rPr lang="en-US" dirty="0">
                <a:latin typeface="Inter"/>
                <a:ea typeface="Inter"/>
                <a:cs typeface="Inter"/>
              </a:rPr>
              <a:t> </a:t>
            </a:r>
            <a:r>
              <a:rPr lang="en-US" dirty="0" err="1">
                <a:latin typeface="Inter"/>
                <a:ea typeface="Inter"/>
                <a:cs typeface="Inter"/>
              </a:rPr>
              <a:t>appsettings.json</a:t>
            </a:r>
            <a:endParaRPr lang="en-US">
              <a:latin typeface="Inter"/>
              <a:ea typeface="Inter"/>
              <a:cs typeface="Inter"/>
            </a:endParaRPr>
          </a:p>
          <a:p>
            <a:pPr marL="0" indent="0">
              <a:buNone/>
            </a:pPr>
            <a:endParaRPr lang="en-US">
              <a:cs typeface="Inter"/>
            </a:endParaRPr>
          </a:p>
          <a:p>
            <a:endParaRPr lang="en-US">
              <a:cs typeface="Inter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BE1CA-E50F-96D2-FF05-F01238AE06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err="1">
                <a:latin typeface="Inter SemiBold"/>
                <a:ea typeface="Inter SemiBold"/>
                <a:cs typeface="Inter SemiBold"/>
              </a:rPr>
              <a:t>Unngå</a:t>
            </a:r>
            <a:r>
              <a:rPr lang="en-US">
                <a:latin typeface="Inter SemiBold"/>
                <a:ea typeface="Inter SemiBold"/>
                <a:cs typeface="Inter SemiBold"/>
              </a:rPr>
              <a:t> </a:t>
            </a:r>
            <a:r>
              <a:rPr lang="en-US" err="1">
                <a:latin typeface="Inter SemiBold"/>
                <a:ea typeface="Inter SemiBold"/>
                <a:cs typeface="Inter SemiBold"/>
              </a:rPr>
              <a:t>disse</a:t>
            </a:r>
            <a:r>
              <a:rPr lang="en-US">
                <a:latin typeface="Inter SemiBold"/>
                <a:ea typeface="Inter SemiBold"/>
                <a:cs typeface="Inter SemiBold"/>
              </a:rPr>
              <a:t> </a:t>
            </a:r>
            <a:r>
              <a:rPr lang="en-US" err="1">
                <a:latin typeface="Inter SemiBold"/>
                <a:ea typeface="Inter SemiBold"/>
                <a:cs typeface="Inter SemiBold"/>
              </a:rPr>
              <a:t>feilene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058249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1974D7-94C0-64A9-1CD8-C6E4122DA9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23</a:t>
            </a:fld>
            <a:endParaRPr lang="nb-NO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368D5E-11C8-AE15-17BA-F6C1177C5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Inter"/>
                <a:ea typeface="Inter"/>
                <a:cs typeface="Inter"/>
              </a:rPr>
              <a:t>Oppsummering</a:t>
            </a:r>
            <a:endParaRPr lang="en-US" dirty="0" err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3D7EEF-2127-709A-C374-FD504ABBF79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1608792"/>
            <a:ext cx="10514012" cy="4611687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 err="1">
                <a:latin typeface="Inter"/>
                <a:ea typeface="Inter"/>
                <a:cs typeface="Inter"/>
              </a:rPr>
              <a:t>Når</a:t>
            </a:r>
            <a:r>
              <a:rPr lang="en-US" sz="2000" dirty="0">
                <a:latin typeface="Inter"/>
                <a:ea typeface="Inter"/>
                <a:cs typeface="Inter"/>
              </a:rPr>
              <a:t> </a:t>
            </a:r>
            <a:r>
              <a:rPr lang="en-US" sz="2000" dirty="0" err="1">
                <a:latin typeface="Inter"/>
                <a:ea typeface="Inter"/>
                <a:cs typeface="Inter"/>
              </a:rPr>
              <a:t>skal</a:t>
            </a:r>
            <a:r>
              <a:rPr lang="en-US" sz="2000" dirty="0">
                <a:latin typeface="Inter"/>
                <a:ea typeface="Inter"/>
                <a:cs typeface="Inter"/>
              </a:rPr>
              <a:t> du </a:t>
            </a:r>
            <a:r>
              <a:rPr lang="en-US" sz="2000" dirty="0" err="1">
                <a:latin typeface="Inter"/>
                <a:ea typeface="Inter"/>
                <a:cs typeface="Inter"/>
              </a:rPr>
              <a:t>bruke</a:t>
            </a:r>
            <a:r>
              <a:rPr lang="en-US" sz="2000" dirty="0">
                <a:latin typeface="Inter"/>
                <a:ea typeface="Inter"/>
                <a:cs typeface="Inter"/>
              </a:rPr>
              <a:t> Azure functions?</a:t>
            </a:r>
          </a:p>
          <a:p>
            <a:pPr lvl="1">
              <a:lnSpc>
                <a:spcPct val="110000"/>
              </a:lnSpc>
              <a:buFont typeface="Courier New,monospace" panose="020B0604020202020204" pitchFamily="34" charset="0"/>
              <a:buChar char="o"/>
            </a:pPr>
            <a:r>
              <a:rPr lang="en-US" sz="1600" dirty="0" err="1">
                <a:latin typeface="Inter"/>
                <a:ea typeface="Inter"/>
                <a:cs typeface="Inter"/>
              </a:rPr>
              <a:t>Slippe</a:t>
            </a:r>
            <a:r>
              <a:rPr lang="en-US" sz="1600" dirty="0">
                <a:latin typeface="Inter"/>
                <a:ea typeface="Inter"/>
                <a:cs typeface="Inter"/>
              </a:rPr>
              <a:t> å </a:t>
            </a:r>
            <a:r>
              <a:rPr lang="en-US" sz="1600" dirty="0" err="1">
                <a:latin typeface="Inter"/>
                <a:ea typeface="Inter"/>
                <a:cs typeface="Inter"/>
              </a:rPr>
              <a:t>håndtere</a:t>
            </a:r>
            <a:r>
              <a:rPr lang="en-US" sz="1600" dirty="0">
                <a:latin typeface="Inter"/>
                <a:ea typeface="Inter"/>
                <a:cs typeface="Inter"/>
              </a:rPr>
              <a:t> </a:t>
            </a:r>
            <a:r>
              <a:rPr lang="en-US" sz="1600" dirty="0" err="1">
                <a:latin typeface="Inter"/>
                <a:ea typeface="Inter"/>
                <a:cs typeface="Inter"/>
              </a:rPr>
              <a:t>integrasjoner</a:t>
            </a:r>
            <a:r>
              <a:rPr lang="en-US" sz="1600" dirty="0">
                <a:latin typeface="Inter"/>
                <a:ea typeface="Inter"/>
                <a:cs typeface="Inter"/>
              </a:rPr>
              <a:t> </a:t>
            </a:r>
            <a:r>
              <a:rPr lang="en-US" sz="1600" dirty="0" err="1">
                <a:latin typeface="Inter"/>
                <a:ea typeface="Inter"/>
                <a:cs typeface="Inter"/>
              </a:rPr>
              <a:t>til</a:t>
            </a:r>
            <a:r>
              <a:rPr lang="en-US" sz="1600" dirty="0">
                <a:latin typeface="Inter"/>
                <a:ea typeface="Inter"/>
                <a:cs typeface="Inter"/>
              </a:rPr>
              <a:t> </a:t>
            </a:r>
            <a:r>
              <a:rPr lang="en-US" sz="1600" dirty="0" err="1">
                <a:latin typeface="Inter"/>
                <a:ea typeface="Inter"/>
                <a:cs typeface="Inter"/>
              </a:rPr>
              <a:t>andre</a:t>
            </a:r>
            <a:r>
              <a:rPr lang="en-US" sz="1600" dirty="0">
                <a:latin typeface="Inter"/>
                <a:ea typeface="Inter"/>
                <a:cs typeface="Inter"/>
              </a:rPr>
              <a:t> Azure </a:t>
            </a:r>
            <a:r>
              <a:rPr lang="en-US" sz="1600" dirty="0" err="1">
                <a:latin typeface="Inter"/>
                <a:ea typeface="Inter"/>
                <a:cs typeface="Inter"/>
              </a:rPr>
              <a:t>tjenester</a:t>
            </a:r>
            <a:r>
              <a:rPr lang="en-US" sz="1600" dirty="0">
                <a:latin typeface="Inter"/>
                <a:ea typeface="Inter"/>
                <a:cs typeface="Inter"/>
              </a:rPr>
              <a:t> </a:t>
            </a:r>
            <a:r>
              <a:rPr lang="en-US" sz="1600" dirty="0" err="1">
                <a:latin typeface="Inter"/>
                <a:ea typeface="Inter"/>
                <a:cs typeface="Inter"/>
              </a:rPr>
              <a:t>i</a:t>
            </a:r>
            <a:r>
              <a:rPr lang="en-US" sz="1600" dirty="0">
                <a:latin typeface="Inter"/>
                <a:ea typeface="Inter"/>
                <a:cs typeface="Inter"/>
              </a:rPr>
              <a:t> </a:t>
            </a:r>
            <a:r>
              <a:rPr lang="en-US" sz="1600" dirty="0" err="1">
                <a:latin typeface="Inter"/>
                <a:ea typeface="Inter"/>
                <a:cs typeface="Inter"/>
              </a:rPr>
              <a:t>kode</a:t>
            </a:r>
            <a:r>
              <a:rPr lang="en-US" sz="1600" dirty="0">
                <a:latin typeface="Inter"/>
                <a:ea typeface="Inter"/>
                <a:cs typeface="Inter"/>
              </a:rPr>
              <a:t> </a:t>
            </a:r>
            <a:r>
              <a:rPr lang="en-US" sz="1600" dirty="0" err="1">
                <a:latin typeface="Inter"/>
                <a:ea typeface="Inter"/>
                <a:cs typeface="Inter"/>
              </a:rPr>
              <a:t>og</a:t>
            </a:r>
            <a:r>
              <a:rPr lang="en-US" sz="1600" dirty="0">
                <a:latin typeface="Inter"/>
                <a:ea typeface="Inter"/>
                <a:cs typeface="Inter"/>
              </a:rPr>
              <a:t> </a:t>
            </a:r>
            <a:r>
              <a:rPr lang="en-US" sz="1600" dirty="0" err="1">
                <a:latin typeface="Inter"/>
                <a:ea typeface="Inter"/>
                <a:cs typeface="Inter"/>
              </a:rPr>
              <a:t>kun</a:t>
            </a:r>
            <a:r>
              <a:rPr lang="en-US" sz="1600" dirty="0">
                <a:latin typeface="Inter"/>
                <a:ea typeface="Inter"/>
                <a:cs typeface="Inter"/>
              </a:rPr>
              <a:t> </a:t>
            </a:r>
            <a:r>
              <a:rPr lang="en-US" sz="1600" dirty="0" err="1">
                <a:latin typeface="Inter"/>
                <a:ea typeface="Inter"/>
                <a:cs typeface="Inter"/>
              </a:rPr>
              <a:t>fokusere</a:t>
            </a:r>
            <a:r>
              <a:rPr lang="en-US" sz="1600" dirty="0">
                <a:latin typeface="Inter"/>
                <a:ea typeface="Inter"/>
                <a:cs typeface="Inter"/>
              </a:rPr>
              <a:t> </a:t>
            </a:r>
            <a:r>
              <a:rPr lang="en-US" sz="1600" dirty="0" err="1">
                <a:latin typeface="Inter"/>
                <a:ea typeface="Inter"/>
                <a:cs typeface="Inter"/>
              </a:rPr>
              <a:t>på</a:t>
            </a:r>
            <a:r>
              <a:rPr lang="en-US" sz="1600" dirty="0">
                <a:latin typeface="Inter"/>
                <a:ea typeface="Inter"/>
                <a:cs typeface="Inter"/>
              </a:rPr>
              <a:t> business </a:t>
            </a:r>
            <a:r>
              <a:rPr lang="en-US" sz="1600" dirty="0" err="1">
                <a:latin typeface="Inter"/>
                <a:ea typeface="Inter"/>
                <a:cs typeface="Inter"/>
              </a:rPr>
              <a:t>logikk</a:t>
            </a:r>
            <a:endParaRPr lang="en-US" dirty="0">
              <a:latin typeface="Inter"/>
              <a:ea typeface="Inter"/>
              <a:cs typeface="Inter"/>
            </a:endParaRPr>
          </a:p>
          <a:p>
            <a:pPr lvl="1" indent="-266700">
              <a:lnSpc>
                <a:spcPct val="110000"/>
              </a:lnSpc>
              <a:buFont typeface="Courier New,monospace" panose="020B0604020202020204" pitchFamily="34" charset="0"/>
              <a:buChar char="o"/>
            </a:pPr>
            <a:r>
              <a:rPr lang="en-US" sz="1600" dirty="0" err="1">
                <a:latin typeface="Inter"/>
                <a:ea typeface="Inter"/>
                <a:cs typeface="Inter"/>
              </a:rPr>
              <a:t>Eventbaserte</a:t>
            </a:r>
            <a:r>
              <a:rPr lang="en-US" sz="1600" dirty="0">
                <a:latin typeface="Inter"/>
                <a:ea typeface="Inter"/>
                <a:cs typeface="Inter"/>
              </a:rPr>
              <a:t> </a:t>
            </a:r>
            <a:r>
              <a:rPr lang="en-US" sz="1600" dirty="0" err="1">
                <a:latin typeface="Inter"/>
                <a:ea typeface="Inter"/>
                <a:cs typeface="Inter"/>
              </a:rPr>
              <a:t>arkitekturer</a:t>
            </a:r>
            <a:endParaRPr lang="en-US" sz="1600" dirty="0">
              <a:latin typeface="Inter"/>
              <a:ea typeface="Inter"/>
              <a:cs typeface="Inter"/>
            </a:endParaRPr>
          </a:p>
          <a:p>
            <a:pPr>
              <a:lnSpc>
                <a:spcPct val="110000"/>
              </a:lnSpc>
            </a:pPr>
            <a:r>
              <a:rPr lang="en-US" sz="2000" dirty="0" err="1">
                <a:latin typeface="Inter"/>
                <a:ea typeface="Inter"/>
                <a:cs typeface="Inter"/>
              </a:rPr>
              <a:t>Når</a:t>
            </a:r>
            <a:r>
              <a:rPr lang="en-US" sz="2000" dirty="0">
                <a:latin typeface="Inter"/>
                <a:ea typeface="Inter"/>
                <a:cs typeface="Inter"/>
              </a:rPr>
              <a:t> </a:t>
            </a:r>
            <a:r>
              <a:rPr lang="en-US" sz="2000" dirty="0" err="1">
                <a:latin typeface="Inter"/>
                <a:ea typeface="Inter"/>
                <a:cs typeface="Inter"/>
              </a:rPr>
              <a:t>skal</a:t>
            </a:r>
            <a:r>
              <a:rPr lang="en-US" sz="2000" dirty="0">
                <a:latin typeface="Inter"/>
                <a:ea typeface="Inter"/>
                <a:cs typeface="Inter"/>
              </a:rPr>
              <a:t> du </a:t>
            </a:r>
            <a:r>
              <a:rPr lang="en-US" sz="2000" dirty="0" err="1">
                <a:latin typeface="Inter"/>
                <a:ea typeface="Inter"/>
                <a:cs typeface="Inter"/>
              </a:rPr>
              <a:t>ikke</a:t>
            </a:r>
            <a:r>
              <a:rPr lang="en-US" sz="2000" dirty="0">
                <a:latin typeface="Inter"/>
                <a:ea typeface="Inter"/>
                <a:cs typeface="Inter"/>
              </a:rPr>
              <a:t> </a:t>
            </a:r>
            <a:r>
              <a:rPr lang="en-US" sz="2000" dirty="0" err="1">
                <a:latin typeface="Inter"/>
                <a:ea typeface="Inter"/>
                <a:cs typeface="Inter"/>
              </a:rPr>
              <a:t>bruke</a:t>
            </a:r>
            <a:r>
              <a:rPr lang="en-US" sz="2000" dirty="0">
                <a:latin typeface="Inter"/>
                <a:ea typeface="Inter"/>
                <a:cs typeface="Inter"/>
              </a:rPr>
              <a:t> Azure functions?</a:t>
            </a:r>
            <a:endParaRPr lang="en-US" sz="2000" dirty="0">
              <a:solidFill>
                <a:srgbClr val="000000"/>
              </a:solidFill>
              <a:latin typeface="Inter"/>
              <a:ea typeface="Inter"/>
              <a:cs typeface="Inter"/>
            </a:endParaRPr>
          </a:p>
          <a:p>
            <a:pPr lvl="1">
              <a:lnSpc>
                <a:spcPct val="110000"/>
              </a:lnSpc>
              <a:buFont typeface="Courier New,monospace" panose="020B0604020202020204" pitchFamily="34" charset="0"/>
              <a:buChar char="o"/>
            </a:pPr>
            <a:r>
              <a:rPr lang="en-US" sz="1600" dirty="0">
                <a:latin typeface="Inter"/>
                <a:ea typeface="Inter"/>
                <a:cs typeface="Inter"/>
              </a:rPr>
              <a:t>Ikke </a:t>
            </a:r>
            <a:r>
              <a:rPr lang="en-US" sz="1600" dirty="0" err="1">
                <a:latin typeface="Inter"/>
                <a:ea typeface="Inter"/>
                <a:cs typeface="Inter"/>
              </a:rPr>
              <a:t>har</a:t>
            </a:r>
            <a:r>
              <a:rPr lang="en-US" sz="1600" dirty="0">
                <a:latin typeface="Inter"/>
                <a:ea typeface="Inter"/>
                <a:cs typeface="Inter"/>
              </a:rPr>
              <a:t> </a:t>
            </a:r>
            <a:r>
              <a:rPr lang="en-US" sz="1600" dirty="0" err="1">
                <a:latin typeface="Inter"/>
                <a:ea typeface="Inter"/>
                <a:cs typeface="Inter"/>
              </a:rPr>
              <a:t>variabel</a:t>
            </a:r>
            <a:r>
              <a:rPr lang="en-US" sz="1600" dirty="0">
                <a:latin typeface="Inter"/>
                <a:ea typeface="Inter"/>
                <a:cs typeface="Inter"/>
              </a:rPr>
              <a:t> </a:t>
            </a:r>
            <a:r>
              <a:rPr lang="en-US" sz="1600" dirty="0" err="1">
                <a:latin typeface="Inter"/>
                <a:ea typeface="Inter"/>
                <a:cs typeface="Inter"/>
              </a:rPr>
              <a:t>trafikk</a:t>
            </a:r>
            <a:endParaRPr lang="en-US" sz="1600" dirty="0">
              <a:latin typeface="Inter"/>
              <a:ea typeface="Inter"/>
              <a:cs typeface="Inter"/>
            </a:endParaRPr>
          </a:p>
          <a:p>
            <a:pPr lvl="1">
              <a:lnSpc>
                <a:spcPct val="110000"/>
              </a:lnSpc>
              <a:buFont typeface="Courier New,monospace" panose="020B0604020202020204" pitchFamily="34" charset="0"/>
              <a:buChar char="o"/>
            </a:pPr>
            <a:r>
              <a:rPr lang="en-US" sz="1600" dirty="0" err="1">
                <a:latin typeface="Inter"/>
                <a:ea typeface="Inter"/>
                <a:cs typeface="Inter"/>
              </a:rPr>
              <a:t>Trenger</a:t>
            </a:r>
            <a:r>
              <a:rPr lang="en-US" sz="1600" dirty="0">
                <a:latin typeface="Inter"/>
                <a:ea typeface="Inter"/>
                <a:cs typeface="Inter"/>
              </a:rPr>
              <a:t> </a:t>
            </a:r>
            <a:r>
              <a:rPr lang="en-US" sz="1600" dirty="0" err="1">
                <a:latin typeface="Inter"/>
                <a:ea typeface="Inter"/>
                <a:cs typeface="Inter"/>
              </a:rPr>
              <a:t>spesifikke</a:t>
            </a:r>
            <a:r>
              <a:rPr lang="en-US" sz="1600" dirty="0">
                <a:latin typeface="Inter"/>
                <a:ea typeface="Inter"/>
                <a:cs typeface="Inter"/>
              </a:rPr>
              <a:t> </a:t>
            </a:r>
            <a:r>
              <a:rPr lang="en-US" sz="1600" dirty="0" err="1">
                <a:latin typeface="Inter"/>
                <a:ea typeface="Inter"/>
                <a:cs typeface="Inter"/>
              </a:rPr>
              <a:t>krav</a:t>
            </a:r>
            <a:r>
              <a:rPr lang="en-US" sz="1600" dirty="0">
                <a:latin typeface="Inter"/>
                <a:ea typeface="Inter"/>
                <a:cs typeface="Inter"/>
              </a:rPr>
              <a:t> </a:t>
            </a:r>
            <a:r>
              <a:rPr lang="en-US" sz="1600" dirty="0" err="1">
                <a:latin typeface="Inter"/>
                <a:ea typeface="Inter"/>
                <a:cs typeface="Inter"/>
              </a:rPr>
              <a:t>til</a:t>
            </a:r>
            <a:r>
              <a:rPr lang="en-US" sz="1600" dirty="0">
                <a:latin typeface="Inter"/>
                <a:ea typeface="Inter"/>
                <a:cs typeface="Inter"/>
              </a:rPr>
              <a:t> </a:t>
            </a:r>
            <a:r>
              <a:rPr lang="en-US" sz="1600" dirty="0" err="1">
                <a:latin typeface="Inter"/>
                <a:ea typeface="Inter"/>
                <a:cs typeface="Inter"/>
              </a:rPr>
              <a:t>ytelse</a:t>
            </a:r>
            <a:r>
              <a:rPr lang="en-US" sz="1600" dirty="0">
                <a:latin typeface="Inter"/>
                <a:ea typeface="Inter"/>
                <a:cs typeface="Inter"/>
              </a:rPr>
              <a:t> </a:t>
            </a:r>
            <a:r>
              <a:rPr lang="en-US" sz="1600" dirty="0" err="1">
                <a:latin typeface="Inter"/>
                <a:ea typeface="Inter"/>
                <a:cs typeface="Inter"/>
              </a:rPr>
              <a:t>som</a:t>
            </a:r>
            <a:r>
              <a:rPr lang="en-US" sz="1600" dirty="0">
                <a:latin typeface="Inter"/>
                <a:ea typeface="Inter"/>
                <a:cs typeface="Inter"/>
              </a:rPr>
              <a:t> </a:t>
            </a:r>
            <a:r>
              <a:rPr lang="en-US" sz="1600" dirty="0" err="1">
                <a:latin typeface="Inter"/>
                <a:ea typeface="Inter"/>
                <a:cs typeface="Inter"/>
              </a:rPr>
              <a:t>cpu</a:t>
            </a:r>
            <a:r>
              <a:rPr lang="en-US" sz="1600" dirty="0">
                <a:latin typeface="Inter"/>
                <a:ea typeface="Inter"/>
                <a:cs typeface="Inter"/>
              </a:rPr>
              <a:t>, </a:t>
            </a:r>
            <a:r>
              <a:rPr lang="en-US" sz="1600" dirty="0" err="1">
                <a:latin typeface="Inter"/>
                <a:ea typeface="Inter"/>
                <a:cs typeface="Inter"/>
              </a:rPr>
              <a:t>gpu</a:t>
            </a:r>
            <a:r>
              <a:rPr lang="en-US" sz="1600" dirty="0">
                <a:latin typeface="Inter"/>
                <a:ea typeface="Inter"/>
                <a:cs typeface="Inter"/>
              </a:rPr>
              <a:t>, </a:t>
            </a:r>
            <a:r>
              <a:rPr lang="en-US" sz="1600" dirty="0" err="1">
                <a:latin typeface="Inter"/>
                <a:ea typeface="Inter"/>
                <a:cs typeface="Inter"/>
              </a:rPr>
              <a:t>minne</a:t>
            </a:r>
            <a:r>
              <a:rPr lang="en-US" sz="1600" dirty="0">
                <a:latin typeface="Inter"/>
                <a:ea typeface="Inter"/>
                <a:cs typeface="Inter"/>
              </a:rPr>
              <a:t> </a:t>
            </a:r>
            <a:r>
              <a:rPr lang="en-US" sz="1600" dirty="0" err="1">
                <a:latin typeface="Inter"/>
                <a:ea typeface="Inter"/>
                <a:cs typeface="Inter"/>
              </a:rPr>
              <a:t>etc</a:t>
            </a:r>
            <a:r>
              <a:rPr lang="en-US" dirty="0">
                <a:latin typeface="Inter"/>
                <a:ea typeface="Inter"/>
                <a:cs typeface="Inter"/>
              </a:rPr>
              <a:t> </a:t>
            </a:r>
            <a:endParaRPr lang="en-US" sz="1600" dirty="0">
              <a:latin typeface="Inter"/>
              <a:ea typeface="Inter"/>
              <a:cs typeface="Inter"/>
            </a:endParaRPr>
          </a:p>
          <a:p>
            <a:pPr lvl="1">
              <a:lnSpc>
                <a:spcPct val="110000"/>
              </a:lnSpc>
              <a:buFont typeface="Courier New,monospace" panose="020B0604020202020204" pitchFamily="34" charset="0"/>
              <a:buChar char="o"/>
            </a:pPr>
            <a:r>
              <a:rPr lang="en-US" sz="1600" dirty="0">
                <a:latin typeface="Inter"/>
                <a:ea typeface="Inter"/>
                <a:cs typeface="Inter"/>
              </a:rPr>
              <a:t>Har </a:t>
            </a:r>
            <a:r>
              <a:rPr lang="en-US" sz="1600" dirty="0" err="1">
                <a:latin typeface="Inter"/>
                <a:ea typeface="Inter"/>
                <a:cs typeface="Inter"/>
              </a:rPr>
              <a:t>andre</a:t>
            </a:r>
            <a:r>
              <a:rPr lang="en-US" sz="1600" dirty="0">
                <a:latin typeface="Inter"/>
                <a:ea typeface="Inter"/>
                <a:cs typeface="Inter"/>
              </a:rPr>
              <a:t> </a:t>
            </a:r>
            <a:r>
              <a:rPr lang="en-US" sz="1600" dirty="0" err="1">
                <a:latin typeface="Inter"/>
                <a:ea typeface="Inter"/>
                <a:cs typeface="Inter"/>
              </a:rPr>
              <a:t>krav</a:t>
            </a:r>
            <a:r>
              <a:rPr lang="en-US" sz="1600" dirty="0">
                <a:latin typeface="Inter"/>
                <a:ea typeface="Inter"/>
                <a:cs typeface="Inter"/>
              </a:rPr>
              <a:t> </a:t>
            </a:r>
            <a:r>
              <a:rPr lang="en-US" sz="1600" dirty="0" err="1">
                <a:latin typeface="Inter"/>
                <a:ea typeface="Inter"/>
                <a:cs typeface="Inter"/>
              </a:rPr>
              <a:t>som</a:t>
            </a:r>
            <a:r>
              <a:rPr lang="en-US" sz="1600" dirty="0">
                <a:latin typeface="Inter"/>
                <a:ea typeface="Inter"/>
                <a:cs typeface="Inter"/>
              </a:rPr>
              <a:t> </a:t>
            </a:r>
            <a:r>
              <a:rPr lang="en-US" sz="1600" dirty="0" err="1">
                <a:latin typeface="Inter"/>
                <a:ea typeface="Inter"/>
                <a:cs typeface="Inter"/>
              </a:rPr>
              <a:t>går</a:t>
            </a:r>
            <a:r>
              <a:rPr lang="en-US" sz="1600" dirty="0">
                <a:latin typeface="Inter"/>
                <a:ea typeface="Inter"/>
                <a:cs typeface="Inter"/>
              </a:rPr>
              <a:t> </a:t>
            </a:r>
            <a:r>
              <a:rPr lang="en-US" sz="1600" dirty="0" err="1">
                <a:latin typeface="Inter"/>
                <a:ea typeface="Inter"/>
                <a:cs typeface="Inter"/>
              </a:rPr>
              <a:t>utenfor</a:t>
            </a:r>
            <a:r>
              <a:rPr lang="en-US" sz="1600" dirty="0">
                <a:latin typeface="Inter"/>
                <a:ea typeface="Inter"/>
                <a:cs typeface="Inter"/>
              </a:rPr>
              <a:t> </a:t>
            </a:r>
            <a:r>
              <a:rPr lang="en-US" sz="1600" dirty="0" err="1">
                <a:latin typeface="Inter"/>
                <a:ea typeface="Inter"/>
                <a:cs typeface="Inter"/>
              </a:rPr>
              <a:t>tjenestens</a:t>
            </a:r>
            <a:r>
              <a:rPr lang="en-US" sz="1600" dirty="0">
                <a:latin typeface="Inter"/>
                <a:ea typeface="Inter"/>
                <a:cs typeface="Inter"/>
              </a:rPr>
              <a:t> runtime </a:t>
            </a:r>
            <a:r>
              <a:rPr lang="en-US" sz="1600" dirty="0" err="1">
                <a:latin typeface="Inter"/>
                <a:ea typeface="Inter"/>
                <a:cs typeface="Inter"/>
              </a:rPr>
              <a:t>begrensninger</a:t>
            </a:r>
            <a:r>
              <a:rPr lang="en-US" sz="1600" dirty="0">
                <a:latin typeface="Inter"/>
                <a:ea typeface="Inter"/>
                <a:cs typeface="Inter"/>
              </a:rPr>
              <a:t> (request size, query length, body length)</a:t>
            </a:r>
            <a:endParaRPr lang="en-US" sz="1600" dirty="0">
              <a:solidFill>
                <a:srgbClr val="11133C"/>
              </a:solidFill>
              <a:latin typeface="Inter"/>
              <a:ea typeface="Inter"/>
              <a:cs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858095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025056-E7C8-38A2-4766-43A772C93A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24</a:t>
            </a:fld>
            <a:endParaRPr lang="nb-NO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C77A4C-7D0E-AFB9-3D78-B6D7B9220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Oppgaver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FCEEA3-AD4C-EA1E-472C-70B8F51BCB5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vert="horz" lIns="0" tIns="0" rIns="0" bIns="0" rtlCol="0" anchor="t">
            <a:normAutofit fontScale="92500" lnSpcReduction="20000"/>
          </a:bodyPr>
          <a:lstStyle/>
          <a:p>
            <a:r>
              <a:rPr lang="en-US" dirty="0" err="1"/>
              <a:t>Søk</a:t>
            </a:r>
            <a:r>
              <a:rPr lang="en-US" dirty="0"/>
              <a:t> </a:t>
            </a:r>
            <a:r>
              <a:rPr lang="en-US" dirty="0" err="1"/>
              <a:t>opp</a:t>
            </a:r>
            <a:r>
              <a:rPr lang="en-US" dirty="0"/>
              <a:t> </a:t>
            </a:r>
            <a:r>
              <a:rPr lang="en-US" dirty="0" err="1"/>
              <a:t>bouvet</a:t>
            </a:r>
            <a:r>
              <a:rPr lang="en-US" dirty="0"/>
              <a:t> workshop </a:t>
            </a:r>
            <a:r>
              <a:rPr lang="en-US" dirty="0" err="1"/>
              <a:t>på</a:t>
            </a:r>
            <a:r>
              <a:rPr lang="en-US" dirty="0"/>
              <a:t> google</a:t>
            </a:r>
          </a:p>
          <a:p>
            <a:r>
              <a:rPr lang="en-US" dirty="0" err="1">
                <a:latin typeface="Inter"/>
                <a:ea typeface="Inter"/>
                <a:cs typeface="Inter"/>
              </a:rPr>
              <a:t>Klon</a:t>
            </a:r>
            <a:r>
              <a:rPr lang="en-US" dirty="0">
                <a:latin typeface="Inter"/>
                <a:ea typeface="Inter"/>
                <a:cs typeface="Inter"/>
              </a:rPr>
              <a:t> </a:t>
            </a:r>
            <a:r>
              <a:rPr lang="en-US" dirty="0" err="1">
                <a:latin typeface="Inter"/>
                <a:ea typeface="Inter"/>
                <a:cs typeface="Inter"/>
              </a:rPr>
              <a:t>repoet</a:t>
            </a:r>
            <a:r>
              <a:rPr lang="en-US" dirty="0">
                <a:latin typeface="Inter"/>
                <a:ea typeface="Inter"/>
                <a:cs typeface="Inter"/>
              </a:rPr>
              <a:t> (https://github.com/bouvet/azure-workshops)</a:t>
            </a:r>
            <a:endParaRPr lang="en-US" dirty="0"/>
          </a:p>
          <a:p>
            <a:r>
              <a:rPr lang="en-US" dirty="0" err="1"/>
              <a:t>Gå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Workshop 4</a:t>
            </a:r>
          </a:p>
          <a:p>
            <a:r>
              <a:rPr lang="en-US" dirty="0" err="1"/>
              <a:t>Kjør</a:t>
            </a:r>
            <a:r>
              <a:rPr lang="en-US" dirty="0"/>
              <a:t> start-workshop.ps1 for å </a:t>
            </a:r>
            <a:r>
              <a:rPr lang="en-US" dirty="0" err="1"/>
              <a:t>deploye</a:t>
            </a:r>
            <a:r>
              <a:rPr lang="en-US" dirty="0"/>
              <a:t> </a:t>
            </a:r>
            <a:r>
              <a:rPr lang="en-US" dirty="0" err="1"/>
              <a:t>ressurser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Azure. </a:t>
            </a:r>
            <a:r>
              <a:rPr lang="en-US" dirty="0" err="1"/>
              <a:t>Autentiser</a:t>
            </a:r>
            <a:r>
              <a:rPr lang="en-US" dirty="0"/>
              <a:t> med </a:t>
            </a:r>
            <a:r>
              <a:rPr lang="en-US" dirty="0" err="1"/>
              <a:t>az</a:t>
            </a:r>
            <a:r>
              <a:rPr lang="en-US" dirty="0"/>
              <a:t> login</a:t>
            </a:r>
          </a:p>
          <a:p>
            <a:r>
              <a:rPr lang="en-US" dirty="0" err="1"/>
              <a:t>Åpne</a:t>
            </a:r>
            <a:r>
              <a:rPr lang="en-US" dirty="0"/>
              <a:t> Web </a:t>
            </a:r>
            <a:r>
              <a:rPr lang="en-US" dirty="0" err="1"/>
              <a:t>appen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sjekk</a:t>
            </a:r>
            <a:r>
              <a:rPr lang="en-US" dirty="0"/>
              <a:t> at den </a:t>
            </a:r>
            <a:r>
              <a:rPr lang="en-US" dirty="0" err="1"/>
              <a:t>kjører</a:t>
            </a:r>
            <a:endParaRPr lang="en-US" dirty="0"/>
          </a:p>
          <a:p>
            <a:r>
              <a:rPr lang="en-US" dirty="0"/>
              <a:t>Last </a:t>
            </a:r>
            <a:r>
              <a:rPr lang="en-US" dirty="0" err="1"/>
              <a:t>opp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blob </a:t>
            </a:r>
            <a:r>
              <a:rPr lang="en-US" dirty="0" err="1"/>
              <a:t>til</a:t>
            </a:r>
            <a:r>
              <a:rPr lang="en-US" dirty="0"/>
              <a:t> blob container </a:t>
            </a:r>
            <a:r>
              <a:rPr lang="en-US" dirty="0" err="1"/>
              <a:t>imagecontainer</a:t>
            </a:r>
            <a:endParaRPr lang="en-US" dirty="0"/>
          </a:p>
          <a:p>
            <a:r>
              <a:rPr lang="en-US" dirty="0" err="1"/>
              <a:t>Sjekk</a:t>
            </a:r>
            <a:r>
              <a:rPr lang="en-US" dirty="0"/>
              <a:t> at local dev </a:t>
            </a:r>
            <a:r>
              <a:rPr lang="en-US" dirty="0" err="1"/>
              <a:t>fungerer</a:t>
            </a:r>
            <a:r>
              <a:rPr lang="en-US" dirty="0"/>
              <a:t> med Azure Core Tools</a:t>
            </a:r>
          </a:p>
          <a:p>
            <a:r>
              <a:rPr lang="en-US" dirty="0" err="1"/>
              <a:t>Løsningsforslag</a:t>
            </a:r>
            <a:r>
              <a:rPr lang="en-US" dirty="0"/>
              <a:t> ligger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Komplett</a:t>
            </a:r>
            <a:r>
              <a:rPr lang="en-US" dirty="0"/>
              <a:t> solution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996DB2-3178-8EBA-C9F5-1F322A236B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1356236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BA72A2-422F-F569-EBD2-896E78E792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25</a:t>
            </a:fld>
            <a:endParaRPr lang="nb-NO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9B23CB-C213-BDA4-5D0B-A3A28646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Oppgaver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D9B00-8510-1D67-653D-848E59959F8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Legg Storage Account connection string I local-</a:t>
            </a:r>
            <a:r>
              <a:rPr lang="en-US" dirty="0" err="1"/>
              <a:t>settings.json</a:t>
            </a:r>
            <a:r>
              <a:rPr lang="en-US" dirty="0"/>
              <a:t> </a:t>
            </a:r>
          </a:p>
          <a:p>
            <a:r>
              <a:rPr lang="en-US" dirty="0" err="1"/>
              <a:t>Fullfør</a:t>
            </a:r>
            <a:r>
              <a:rPr lang="en-US" dirty="0"/>
              <a:t> Function for å lese </a:t>
            </a:r>
            <a:r>
              <a:rPr lang="en-US" dirty="0" err="1"/>
              <a:t>fra</a:t>
            </a:r>
            <a:r>
              <a:rPr lang="en-US" dirty="0"/>
              <a:t> </a:t>
            </a:r>
            <a:r>
              <a:rPr lang="en-US" dirty="0" err="1"/>
              <a:t>kø</a:t>
            </a:r>
            <a:r>
              <a:rPr lang="en-US" dirty="0"/>
              <a:t>, </a:t>
            </a:r>
            <a:r>
              <a:rPr lang="en-US" dirty="0" err="1"/>
              <a:t>transformere</a:t>
            </a:r>
            <a:r>
              <a:rPr lang="en-US" dirty="0"/>
              <a:t> blob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skrive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Blob storage</a:t>
            </a:r>
          </a:p>
          <a:p>
            <a:r>
              <a:rPr lang="en-US" dirty="0"/>
              <a:t>Debug </a:t>
            </a:r>
            <a:r>
              <a:rPr lang="en-US" dirty="0" err="1"/>
              <a:t>lokalt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deploy </a:t>
            </a:r>
            <a:r>
              <a:rPr lang="en-US" dirty="0" err="1"/>
              <a:t>til</a:t>
            </a:r>
            <a:r>
              <a:rPr lang="en-US" dirty="0"/>
              <a:t> Azure med Deploy-Function.ps1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C93C66-F026-CAB5-7FAD-2213163D2F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Oppgave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555137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3C831-63F4-9BF4-E464-0DF5AD272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32B438-6D1E-FDC4-3BD4-3D299E50D2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26</a:t>
            </a:fld>
            <a:endParaRPr lang="nb-NO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CE3CE-15E8-741A-0681-A7438F93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Oppgaver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E0ED6C-21BE-96DB-587F-19783EFE108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err="1"/>
              <a:t>Åpne</a:t>
            </a:r>
            <a:r>
              <a:rPr lang="en-US" dirty="0"/>
              <a:t> .</a:t>
            </a:r>
            <a:r>
              <a:rPr lang="en-US" dirty="0" err="1"/>
              <a:t>sln</a:t>
            </a:r>
            <a:r>
              <a:rPr lang="en-US" dirty="0"/>
              <a:t> </a:t>
            </a:r>
            <a:r>
              <a:rPr lang="en-US" dirty="0" err="1"/>
              <a:t>filen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Komplett-mappa</a:t>
            </a:r>
            <a:endParaRPr lang="en-US" dirty="0"/>
          </a:p>
          <a:p>
            <a:r>
              <a:rPr lang="en-US" dirty="0" err="1"/>
              <a:t>Gå</a:t>
            </a:r>
            <a:r>
              <a:rPr lang="en-US" dirty="0"/>
              <a:t> </a:t>
            </a:r>
            <a:r>
              <a:rPr lang="en-US" dirty="0" err="1"/>
              <a:t>gjennom</a:t>
            </a:r>
            <a:r>
              <a:rPr lang="en-US" dirty="0"/>
              <a:t> alle </a:t>
            </a:r>
            <a:r>
              <a:rPr lang="en-US" dirty="0" err="1"/>
              <a:t>Functionene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trigger </a:t>
            </a:r>
            <a:r>
              <a:rPr lang="en-US" dirty="0" err="1"/>
              <a:t>hver</a:t>
            </a:r>
            <a:r>
              <a:rPr lang="en-US" dirty="0"/>
              <a:t> av de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portalen</a:t>
            </a:r>
            <a:endParaRPr lang="en-US" dirty="0"/>
          </a:p>
          <a:p>
            <a:r>
              <a:rPr lang="en-US" dirty="0"/>
              <a:t>Se at </a:t>
            </a:r>
            <a:r>
              <a:rPr lang="en-US" dirty="0" err="1"/>
              <a:t>bildene</a:t>
            </a:r>
            <a:r>
              <a:rPr lang="en-US" dirty="0"/>
              <a:t> </a:t>
            </a:r>
            <a:r>
              <a:rPr lang="en-US" dirty="0" err="1"/>
              <a:t>blir</a:t>
            </a:r>
            <a:r>
              <a:rPr lang="en-US" dirty="0"/>
              <a:t> </a:t>
            </a:r>
            <a:r>
              <a:rPr lang="en-US" dirty="0" err="1"/>
              <a:t>transformert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Web Appen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3EBA4C-5570-017E-FF7D-697E4A161E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Oppgave</a:t>
            </a:r>
            <a:r>
              <a:rPr lang="en-US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500949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A9044-1FD8-2D31-0F79-8C606D4CF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1ED547-51FF-F746-442A-774876E798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27</a:t>
            </a:fld>
            <a:endParaRPr lang="nb-NO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CED1D4-9A7C-4386-566F-DAA9FFA47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Oppgaver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8766E-0322-14ED-F1C2-F4E92528C1C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err="1"/>
              <a:t>Skriv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 Function </a:t>
            </a:r>
            <a:r>
              <a:rPr lang="en-US" dirty="0" err="1"/>
              <a:t>som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Trigges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Service Bus Queue melding (</a:t>
            </a:r>
            <a:r>
              <a:rPr lang="en-US" dirty="0" err="1"/>
              <a:t>navnet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bildet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Hent </a:t>
            </a:r>
            <a:r>
              <a:rPr lang="en-US" dirty="0" err="1"/>
              <a:t>bildet</a:t>
            </a:r>
            <a:r>
              <a:rPr lang="en-US" dirty="0"/>
              <a:t> </a:t>
            </a:r>
            <a:r>
              <a:rPr lang="en-US" dirty="0" err="1"/>
              <a:t>fra</a:t>
            </a:r>
            <a:r>
              <a:rPr lang="en-US" dirty="0"/>
              <a:t> Blob storage </a:t>
            </a:r>
            <a:r>
              <a:rPr lang="en-US" dirty="0" err="1"/>
              <a:t>i</a:t>
            </a:r>
            <a:r>
              <a:rPr lang="en-US" dirty="0"/>
              <a:t> Azure med </a:t>
            </a:r>
            <a:r>
              <a:rPr lang="en-US" dirty="0" err="1"/>
              <a:t>BlobStorageService</a:t>
            </a:r>
            <a:endParaRPr lang="en-US" dirty="0"/>
          </a:p>
          <a:p>
            <a:pPr lvl="1"/>
            <a:r>
              <a:rPr lang="en-US" dirty="0"/>
              <a:t>Blur </a:t>
            </a:r>
            <a:r>
              <a:rPr lang="en-US" dirty="0" err="1"/>
              <a:t>bildet</a:t>
            </a:r>
            <a:r>
              <a:rPr lang="en-US" dirty="0"/>
              <a:t> med </a:t>
            </a:r>
            <a:r>
              <a:rPr lang="en-US" dirty="0" err="1"/>
              <a:t>ImageService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A90841-3552-BBBD-8058-3F3160CDBD4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Oppgave</a:t>
            </a:r>
            <a:r>
              <a:rPr lang="en-US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761415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8DE677-157D-6EE4-8A26-4471EE343BF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3</a:t>
            </a:fld>
            <a:endParaRPr lang="nb-NO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ECFC79-7DB1-DBA1-15BF-AE27E398E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Hvem</a:t>
            </a:r>
            <a:r>
              <a:rPr lang="en-US"/>
              <a:t> er vi?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BCD190-11E9-0E38-9CFC-621BE70FD18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A9E294-698A-F1CC-ECC9-FAA874F108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Profile photo for Erik Brendbekken Rudlang">
            <a:extLst>
              <a:ext uri="{FF2B5EF4-FFF2-40B4-BE49-F238E27FC236}">
                <a16:creationId xmlns:a16="http://schemas.microsoft.com/office/drawing/2014/main" id="{BDD41FFB-CF44-2063-3DB4-AA5184B14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728" y="2376195"/>
            <a:ext cx="2105609" cy="210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hoto for Richard Che Bui">
            <a:extLst>
              <a:ext uri="{FF2B5EF4-FFF2-40B4-BE49-F238E27FC236}">
                <a16:creationId xmlns:a16="http://schemas.microsoft.com/office/drawing/2014/main" id="{1947ABA9-CC7A-7204-FEF9-B57567809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39" y="2376195"/>
            <a:ext cx="2105610" cy="210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DE0217-487A-1C88-4BA8-A99ED4B440CF}"/>
              </a:ext>
            </a:extLst>
          </p:cNvPr>
          <p:cNvSpPr txBox="1"/>
          <p:nvPr/>
        </p:nvSpPr>
        <p:spPr>
          <a:xfrm>
            <a:off x="3095441" y="462142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/>
            <a:r>
              <a:rPr lang="en-US" sz="1600" b="1" dirty="0"/>
              <a:t>Erik Rudlang</a:t>
            </a:r>
            <a:endParaRPr lang="en-US" sz="1600" b="1" dirty="0">
              <a:ea typeface="Inter"/>
              <a:cs typeface="Inter"/>
            </a:endParaRPr>
          </a:p>
          <a:p>
            <a:pPr algn="ctr"/>
            <a:r>
              <a:rPr lang="en-US" sz="1600" err="1"/>
              <a:t>Utvikler</a:t>
            </a:r>
            <a:endParaRPr lang="en-US" sz="1600">
              <a:ea typeface="Inter"/>
              <a:cs typeface="Int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A0457D-49A0-1FDA-E258-23FAC3F00FD6}"/>
              </a:ext>
            </a:extLst>
          </p:cNvPr>
          <p:cNvSpPr txBox="1"/>
          <p:nvPr/>
        </p:nvSpPr>
        <p:spPr>
          <a:xfrm>
            <a:off x="7677509" y="495156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err="1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4DFA0A-BA9D-DC7D-6826-9FB92F0AD3C2}"/>
              </a:ext>
            </a:extLst>
          </p:cNvPr>
          <p:cNvSpPr txBox="1"/>
          <p:nvPr/>
        </p:nvSpPr>
        <p:spPr>
          <a:xfrm>
            <a:off x="7483644" y="462142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/>
            <a:r>
              <a:rPr lang="en-US" sz="1600" b="1" dirty="0"/>
              <a:t>Richard Che Bui</a:t>
            </a:r>
            <a:endParaRPr lang="en-US" sz="1600" b="1" dirty="0">
              <a:ea typeface="Inter"/>
              <a:cs typeface="Inter"/>
            </a:endParaRPr>
          </a:p>
          <a:p>
            <a:pPr algn="ctr"/>
            <a:r>
              <a:rPr lang="en-US" sz="1600" err="1"/>
              <a:t>Utvikler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5202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55DB08-CFC9-5368-6B27-8636DD7EC3F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4</a:t>
            </a:fld>
            <a:endParaRPr lang="nb-NO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A5AEE3-00C6-EB68-3F10-ABFD14D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Inter"/>
                <a:ea typeface="Inter"/>
                <a:cs typeface="Inter"/>
              </a:rPr>
              <a:t>Serverless</a:t>
            </a:r>
            <a:endParaRPr lang="en-US">
              <a:latin typeface="Inter"/>
              <a:ea typeface="Inter"/>
            </a:endParaRP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7AA4869D-7503-907E-829F-D5C5D8136C9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CACBE-BAE4-5496-4052-80AA1E2D38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 err="1">
                <a:latin typeface="Inter SemiBold"/>
                <a:ea typeface="Inter SemiBold"/>
                <a:cs typeface="Inter SemiBold"/>
              </a:rPr>
              <a:t>Hva</a:t>
            </a:r>
            <a:r>
              <a:rPr lang="en-US" dirty="0">
                <a:latin typeface="Inter SemiBold"/>
                <a:ea typeface="Inter SemiBold"/>
                <a:cs typeface="Inter SemiBold"/>
              </a:rPr>
              <a:t> er serverless?</a:t>
            </a:r>
            <a:endParaRPr lang="en-US" dirty="0">
              <a:latin typeface="Inter SemiBold"/>
              <a:ea typeface="Inter SemiBold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37EF7C4-B87A-778C-5839-D219AB2F00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1064385"/>
              </p:ext>
            </p:extLst>
          </p:nvPr>
        </p:nvGraphicFramePr>
        <p:xfrm>
          <a:off x="1585783" y="2125362"/>
          <a:ext cx="8217243" cy="3894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6888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E625C-7043-C75B-8DB6-8DD567F5338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5</a:t>
            </a:fld>
            <a:endParaRPr lang="nb-NO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790C11-5C9E-C9FE-657E-B0F55D513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Inter"/>
              </a:rPr>
              <a:t>Serverless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7EB339-3C17-53D9-0EF0-C38BD4EB7F8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Inter"/>
                <a:ea typeface="Inter"/>
                <a:cs typeface="Inter"/>
              </a:rPr>
              <a:t>Serverless storage</a:t>
            </a:r>
            <a:endParaRPr lang="en-US" dirty="0" err="1">
              <a:cs typeface="Inter" panose="020B05020300000000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latin typeface="Inter"/>
                <a:ea typeface="Inter"/>
                <a:cs typeface="Inter"/>
              </a:rPr>
              <a:t>Azure Cosmos DB (NoSQL)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latin typeface="Inter"/>
                <a:ea typeface="Inter"/>
                <a:cs typeface="Inter"/>
              </a:rPr>
              <a:t>Azure Blob Storage</a:t>
            </a:r>
            <a:endParaRPr lang="en-US" dirty="0">
              <a:cs typeface="Inter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A88F39-4CAD-6B96-A5E5-96272C0CEB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err="1">
                <a:latin typeface="Inter SemiBold"/>
                <a:ea typeface="Inter SemiBold"/>
                <a:cs typeface="Inter SemiBold"/>
              </a:rPr>
              <a:t>Hva</a:t>
            </a:r>
            <a:r>
              <a:rPr lang="en-US">
                <a:latin typeface="Inter SemiBold"/>
                <a:ea typeface="Inter SemiBold"/>
                <a:cs typeface="Inter SemiBold"/>
              </a:rPr>
              <a:t> er serverless?</a:t>
            </a:r>
            <a:endParaRPr lang="en-US">
              <a:latin typeface="Inter SemiBold"/>
              <a:ea typeface="Inter SemiBold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8FA4B6-71E7-ED68-0B89-AC6939EFC14A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258050" y="2097088"/>
            <a:ext cx="4933950" cy="4103687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Inter"/>
                <a:ea typeface="Inter"/>
                <a:cs typeface="Inter"/>
              </a:rPr>
              <a:t>Serverless compute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Inter"/>
                <a:ea typeface="Inter"/>
                <a:cs typeface="Inter"/>
              </a:rPr>
              <a:t>Azure Container apps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Inter"/>
                <a:ea typeface="Inter"/>
                <a:cs typeface="Inter"/>
              </a:rPr>
              <a:t>Azure Container instances</a:t>
            </a:r>
            <a:endParaRPr lang="en-US">
              <a:cs typeface="Inter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Inter"/>
                <a:ea typeface="Inter"/>
                <a:cs typeface="Inter"/>
              </a:rPr>
              <a:t>Azure AKS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Inter"/>
                <a:ea typeface="Inter"/>
                <a:cs typeface="Inter"/>
              </a:rPr>
              <a:t>Azure </a:t>
            </a:r>
            <a:r>
              <a:rPr lang="en-US" err="1">
                <a:latin typeface="Inter"/>
                <a:ea typeface="Inter"/>
                <a:cs typeface="Inter"/>
              </a:rPr>
              <a:t>SignalR</a:t>
            </a:r>
            <a:endParaRPr lang="en-US" err="1">
              <a:cs typeface="Inter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Inter"/>
                <a:ea typeface="Inter"/>
                <a:cs typeface="Inter"/>
              </a:rPr>
              <a:t>Azure Web </a:t>
            </a:r>
            <a:r>
              <a:rPr lang="en-US" err="1">
                <a:latin typeface="Inter"/>
                <a:ea typeface="Inter"/>
                <a:cs typeface="Inter"/>
              </a:rPr>
              <a:t>PubSub</a:t>
            </a:r>
            <a:endParaRPr lang="en-US" err="1">
              <a:cs typeface="Inter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cs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00468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65E8AB-B961-AB71-087C-94A10ADE85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6</a:t>
            </a:fld>
            <a:endParaRPr lang="nb-NO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C8360D-4636-0854-758C-C266AAE1BF5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807720" lvl="2"/>
            <a:endParaRPr lang="en-US" dirty="0">
              <a:solidFill>
                <a:schemeClr val="tx1"/>
              </a:solidFill>
              <a:latin typeface="Inter"/>
              <a:ea typeface="Inter"/>
              <a:cs typeface="Inter"/>
            </a:endParaRPr>
          </a:p>
          <a:p>
            <a:pPr marL="807720" lvl="2"/>
            <a:endParaRPr lang="en-US" dirty="0">
              <a:solidFill>
                <a:schemeClr val="tx1"/>
              </a:solidFill>
              <a:cs typeface="Inter"/>
            </a:endParaRPr>
          </a:p>
          <a:p>
            <a:endParaRPr lang="en-US" dirty="0">
              <a:solidFill>
                <a:schemeClr val="tx1"/>
              </a:solidFill>
              <a:cs typeface="Inter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700790EA-A020-9508-AAAE-6A7C5F2D0217}"/>
              </a:ext>
            </a:extLst>
          </p:cNvPr>
          <p:cNvSpPr>
            <a:spLocks noGrp="1"/>
          </p:cNvSpPr>
          <p:nvPr/>
        </p:nvSpPr>
        <p:spPr>
          <a:xfrm>
            <a:off x="839788" y="728663"/>
            <a:ext cx="10512425" cy="118395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Inter"/>
                <a:ea typeface="Inter"/>
                <a:cs typeface="Inter"/>
              </a:rPr>
              <a:t>Serverless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CC8360D-4636-0854-758C-C266AAE1BF52}"/>
              </a:ext>
            </a:extLst>
          </p:cNvPr>
          <p:cNvSpPr>
            <a:spLocks noGrp="1"/>
          </p:cNvSpPr>
          <p:nvPr/>
        </p:nvSpPr>
        <p:spPr>
          <a:xfrm>
            <a:off x="839788" y="2097088"/>
            <a:ext cx="4932362" cy="410368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 marL="536575" indent="-26987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3pPr>
            <a:lvl4pPr marL="808038" indent="-2667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4pPr>
            <a:lvl5pPr marL="808038" indent="-2667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7720" lvl="2"/>
            <a:endParaRPr lang="en-US" dirty="0">
              <a:latin typeface="Inter"/>
              <a:ea typeface="Inter"/>
              <a:cs typeface="Inter"/>
            </a:endParaRPr>
          </a:p>
          <a:p>
            <a:pPr marL="807720" lvl="2"/>
            <a:endParaRPr lang="en-US" dirty="0">
              <a:cs typeface="Inter"/>
            </a:endParaRPr>
          </a:p>
          <a:p>
            <a:endParaRPr lang="en-US" dirty="0">
              <a:cs typeface="Inter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D220FE2-7607-A503-3623-B2AB1DFBB90A}"/>
              </a:ext>
            </a:extLst>
          </p:cNvPr>
          <p:cNvSpPr>
            <a:spLocks noGrp="1"/>
          </p:cNvSpPr>
          <p:nvPr/>
        </p:nvSpPr>
        <p:spPr>
          <a:xfrm>
            <a:off x="839788" y="1304925"/>
            <a:ext cx="10512425" cy="60801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  <a:cs typeface="+mn-cs"/>
              </a:defRPr>
            </a:lvl1pPr>
            <a:lvl2pPr marL="536575" indent="-26987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3pPr>
            <a:lvl4pPr marL="808038" indent="-2667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4pPr>
            <a:lvl5pPr marL="808038" indent="-2667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solidFill>
                  <a:schemeClr val="tx1"/>
                </a:solidFill>
                <a:latin typeface="Inter SemiBold"/>
                <a:ea typeface="Inter SemiBold"/>
                <a:cs typeface="Inter SemiBold"/>
              </a:rPr>
              <a:t>Hva</a:t>
            </a:r>
            <a:r>
              <a:rPr lang="en-US" dirty="0">
                <a:solidFill>
                  <a:schemeClr val="tx1"/>
                </a:solidFill>
                <a:latin typeface="Inter SemiBold"/>
                <a:ea typeface="Inter SemiBold"/>
                <a:cs typeface="Inter SemiBold"/>
              </a:rPr>
              <a:t> er serverless?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2A4F91D0-8251-68AB-F104-4C22ABCFAE1C}"/>
              </a:ext>
            </a:extLst>
          </p:cNvPr>
          <p:cNvSpPr>
            <a:spLocks noGrp="1"/>
          </p:cNvSpPr>
          <p:nvPr/>
        </p:nvSpPr>
        <p:spPr>
          <a:xfrm>
            <a:off x="841258" y="2097088"/>
            <a:ext cx="4933950" cy="410368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 marL="536575" indent="-26987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3pPr>
            <a:lvl4pPr marL="808038" indent="-2667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4pPr>
            <a:lvl5pPr marL="808038" indent="-2667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solidFill>
                  <a:schemeClr val="tx1"/>
                </a:solidFill>
                <a:latin typeface="Inter"/>
                <a:ea typeface="Inter"/>
                <a:cs typeface="Inter"/>
              </a:rPr>
              <a:t>Fordeler</a:t>
            </a:r>
            <a:endParaRPr lang="en-US">
              <a:solidFill>
                <a:schemeClr val="tx1"/>
              </a:solidFill>
              <a:cs typeface="Inter"/>
            </a:endParaRPr>
          </a:p>
          <a:p>
            <a:r>
              <a:rPr lang="en-US" err="1">
                <a:solidFill>
                  <a:schemeClr val="tx1"/>
                </a:solidFill>
                <a:latin typeface="Inter"/>
                <a:ea typeface="Inter"/>
                <a:cs typeface="Inter"/>
              </a:rPr>
              <a:t>Kostnadsbesparelser</a:t>
            </a:r>
            <a:endParaRPr lang="en-US">
              <a:solidFill>
                <a:schemeClr val="tx1"/>
              </a:solidFill>
              <a:cs typeface="Inter"/>
            </a:endParaRPr>
          </a:p>
          <a:p>
            <a:r>
              <a:rPr lang="en-US" err="1">
                <a:solidFill>
                  <a:schemeClr val="tx1"/>
                </a:solidFill>
                <a:latin typeface="Inter"/>
                <a:ea typeface="Inter"/>
                <a:cs typeface="Inter"/>
              </a:rPr>
              <a:t>Eventbasert</a:t>
            </a:r>
            <a:endParaRPr lang="en-US">
              <a:solidFill>
                <a:schemeClr val="tx1"/>
              </a:solidFill>
              <a:cs typeface="Inter"/>
            </a:endParaRPr>
          </a:p>
          <a:p>
            <a:r>
              <a:rPr lang="en-US" err="1">
                <a:solidFill>
                  <a:schemeClr val="tx1"/>
                </a:solidFill>
                <a:latin typeface="Inter"/>
                <a:ea typeface="Inter"/>
                <a:cs typeface="Inter"/>
              </a:rPr>
              <a:t>Skalerbarhet</a:t>
            </a:r>
            <a:endParaRPr lang="en-US">
              <a:solidFill>
                <a:schemeClr val="tx1"/>
              </a:solidFill>
              <a:cs typeface="Inter"/>
            </a:endParaRPr>
          </a:p>
          <a:p>
            <a:endParaRPr lang="en-US" dirty="0">
              <a:solidFill>
                <a:schemeClr val="tx1"/>
              </a:solidFill>
              <a:cs typeface="Inter"/>
            </a:endParaRPr>
          </a:p>
          <a:p>
            <a:endParaRPr lang="en-US" dirty="0">
              <a:solidFill>
                <a:schemeClr val="tx1"/>
              </a:solidFill>
              <a:cs typeface="Inter"/>
            </a:endParaRPr>
          </a:p>
          <a:p>
            <a:endParaRPr lang="en-US" dirty="0">
              <a:cs typeface="Inter"/>
            </a:endParaRPr>
          </a:p>
          <a:p>
            <a:endParaRPr lang="en-US" dirty="0">
              <a:cs typeface="Inter"/>
            </a:endParaRP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B16F72B3-FDCB-5832-7BC5-32E372C0087D}"/>
              </a:ext>
            </a:extLst>
          </p:cNvPr>
          <p:cNvSpPr txBox="1">
            <a:spLocks/>
          </p:cNvSpPr>
          <p:nvPr/>
        </p:nvSpPr>
        <p:spPr>
          <a:xfrm>
            <a:off x="6346473" y="2098969"/>
            <a:ext cx="4933950" cy="410368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defPPr>
              <a:defRPr lang="en-NO"/>
            </a:defPPr>
            <a:lvl1pPr marL="266700" indent="-2667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 marL="536575" indent="-26987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3pPr>
            <a:lvl4pPr marL="808038" indent="-2667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4pPr>
            <a:lvl5pPr marL="808038" indent="-2667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/>
                </a:solidFill>
                <a:latin typeface="Inter"/>
                <a:ea typeface="Inter"/>
                <a:cs typeface="Inter"/>
              </a:rPr>
              <a:t>Ulemper</a:t>
            </a:r>
            <a:endParaRPr lang="en-US">
              <a:solidFill>
                <a:schemeClr val="tx1"/>
              </a:solidFill>
              <a:cs typeface="Inter"/>
            </a:endParaRPr>
          </a:p>
          <a:p>
            <a:r>
              <a:rPr lang="en-US" dirty="0" err="1">
                <a:solidFill>
                  <a:schemeClr val="tx1"/>
                </a:solidFill>
                <a:latin typeface="Inter"/>
                <a:ea typeface="Inter"/>
                <a:cs typeface="Inter"/>
              </a:rPr>
              <a:t>Vanskeligere</a:t>
            </a:r>
            <a:r>
              <a:rPr lang="en-US" dirty="0">
                <a:solidFill>
                  <a:schemeClr val="tx1"/>
                </a:solidFill>
                <a:latin typeface="Inter"/>
                <a:ea typeface="Inter"/>
                <a:cs typeface="Inter"/>
              </a:rPr>
              <a:t> å teste </a:t>
            </a:r>
            <a:r>
              <a:rPr lang="en-US" dirty="0" err="1">
                <a:solidFill>
                  <a:schemeClr val="tx1"/>
                </a:solidFill>
                <a:latin typeface="Inter"/>
                <a:ea typeface="Inter"/>
                <a:cs typeface="Inter"/>
              </a:rPr>
              <a:t>og</a:t>
            </a:r>
            <a:r>
              <a:rPr lang="en-US" dirty="0">
                <a:solidFill>
                  <a:schemeClr val="tx1"/>
                </a:solidFill>
                <a:latin typeface="Inter"/>
                <a:ea typeface="Inter"/>
                <a:cs typeface="Inter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nter"/>
                <a:ea typeface="Inter"/>
                <a:cs typeface="Inter"/>
              </a:rPr>
              <a:t>debugge</a:t>
            </a:r>
            <a:endParaRPr lang="en-US">
              <a:solidFill>
                <a:schemeClr val="tx1"/>
              </a:solidFill>
              <a:cs typeface="Inter"/>
            </a:endParaRPr>
          </a:p>
          <a:p>
            <a:r>
              <a:rPr lang="en-US" dirty="0">
                <a:solidFill>
                  <a:schemeClr val="tx1"/>
                </a:solidFill>
                <a:latin typeface="Inter"/>
                <a:ea typeface="Inter"/>
                <a:cs typeface="Inter"/>
              </a:rPr>
              <a:t>Cold start</a:t>
            </a:r>
          </a:p>
          <a:p>
            <a:r>
              <a:rPr lang="en-US" dirty="0" err="1">
                <a:solidFill>
                  <a:schemeClr val="tx1"/>
                </a:solidFill>
                <a:latin typeface="Inter"/>
                <a:ea typeface="Inter"/>
                <a:cs typeface="Inter"/>
              </a:rPr>
              <a:t>Tekniske</a:t>
            </a:r>
            <a:r>
              <a:rPr lang="en-US" dirty="0">
                <a:solidFill>
                  <a:schemeClr val="tx1"/>
                </a:solidFill>
                <a:latin typeface="Inter"/>
                <a:ea typeface="Inter"/>
                <a:cs typeface="Inter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nter"/>
                <a:ea typeface="Inter"/>
                <a:cs typeface="Inter"/>
              </a:rPr>
              <a:t>begrensninger</a:t>
            </a:r>
            <a:endParaRPr lang="en-US">
              <a:solidFill>
                <a:schemeClr val="tx1"/>
              </a:solidFill>
              <a:cs typeface="Inter"/>
            </a:endParaRPr>
          </a:p>
          <a:p>
            <a:endParaRPr lang="en-US" dirty="0">
              <a:cs typeface="Inter"/>
            </a:endParaRPr>
          </a:p>
          <a:p>
            <a:endParaRPr lang="en-US" dirty="0">
              <a:cs typeface="Inter"/>
            </a:endParaRPr>
          </a:p>
          <a:p>
            <a:endParaRPr lang="en-US" dirty="0">
              <a:cs typeface="Inter"/>
            </a:endParaRPr>
          </a:p>
          <a:p>
            <a:endParaRPr lang="en-US" dirty="0">
              <a:cs typeface="Inter"/>
            </a:endParaRPr>
          </a:p>
          <a:p>
            <a:endParaRPr lang="en-US" dirty="0">
              <a:cs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519358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E4A98-7F36-DB46-93B7-A9E99D56D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3D858E-9EDE-E00C-1190-283ECD8FFE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7</a:t>
            </a:fld>
            <a:endParaRPr lang="nb-NO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A94CA1-F99D-5DC3-B64C-DB33770DB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974B7F6-4CAD-E4A2-7649-179C4D3B49B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D36651-0188-DCC6-E88D-456E14EEA75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DF49A67D-0F33-5C59-4404-D0F299C36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770" y="2473437"/>
            <a:ext cx="10076953" cy="122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9D6B21-70F9-3F27-1F89-59FAE799B79C}"/>
              </a:ext>
            </a:extLst>
          </p:cNvPr>
          <p:cNvSpPr txBox="1"/>
          <p:nvPr/>
        </p:nvSpPr>
        <p:spPr>
          <a:xfrm>
            <a:off x="839788" y="3694026"/>
            <a:ext cx="1900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Inter"/>
                <a:ea typeface="Inter"/>
                <a:cs typeface="Inter"/>
              </a:rPr>
              <a:t>Event-</a:t>
            </a:r>
            <a:r>
              <a:rPr lang="en-US" dirty="0" err="1">
                <a:latin typeface="Inter"/>
                <a:ea typeface="Inter"/>
                <a:cs typeface="Inter"/>
              </a:rPr>
              <a:t>drevet</a:t>
            </a:r>
            <a:r>
              <a:rPr lang="en-US" dirty="0">
                <a:latin typeface="Inter"/>
                <a:ea typeface="Inter"/>
                <a:cs typeface="Inter"/>
              </a:rPr>
              <a:t> m/ </a:t>
            </a:r>
            <a:r>
              <a:rPr lang="en-US" dirty="0" err="1">
                <a:latin typeface="Inter"/>
                <a:ea typeface="Inter"/>
                <a:cs typeface="Inter"/>
              </a:rPr>
              <a:t>triggere</a:t>
            </a:r>
            <a:endParaRPr lang="en-US" dirty="0">
              <a:latin typeface="Inter"/>
              <a:ea typeface="Inter"/>
              <a:cs typeface="Inter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B79071-8E54-BC3F-6F6E-9619D90E333F}"/>
              </a:ext>
            </a:extLst>
          </p:cNvPr>
          <p:cNvSpPr txBox="1"/>
          <p:nvPr/>
        </p:nvSpPr>
        <p:spPr>
          <a:xfrm>
            <a:off x="3059436" y="3750495"/>
            <a:ext cx="1900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Inter"/>
                <a:ea typeface="Inter"/>
                <a:cs typeface="Inter"/>
              </a:rPr>
              <a:t>Multi-language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F72C0D-5CDB-C02B-7164-1A277BDA7A5D}"/>
              </a:ext>
            </a:extLst>
          </p:cNvPr>
          <p:cNvSpPr txBox="1"/>
          <p:nvPr/>
        </p:nvSpPr>
        <p:spPr>
          <a:xfrm>
            <a:off x="5577850" y="3666650"/>
            <a:ext cx="15512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Inter"/>
                <a:ea typeface="Inter"/>
                <a:cs typeface="Inter"/>
              </a:rPr>
              <a:t>Automatisk</a:t>
            </a:r>
            <a:r>
              <a:rPr lang="en-US" dirty="0">
                <a:latin typeface="Inter"/>
                <a:ea typeface="Inter"/>
                <a:cs typeface="Inter"/>
              </a:rPr>
              <a:t> scaling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9AB5F9-A8BD-7663-E60B-1981DE840FDE}"/>
              </a:ext>
            </a:extLst>
          </p:cNvPr>
          <p:cNvSpPr txBox="1"/>
          <p:nvPr/>
        </p:nvSpPr>
        <p:spPr>
          <a:xfrm>
            <a:off x="7540585" y="3750495"/>
            <a:ext cx="1903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Inter"/>
                <a:ea typeface="Inter"/>
                <a:cs typeface="Inter"/>
              </a:rPr>
              <a:t>Pay-per-use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9E205F-1DB4-E794-670F-F7C2909C6BDA}"/>
              </a:ext>
            </a:extLst>
          </p:cNvPr>
          <p:cNvSpPr txBox="1"/>
          <p:nvPr/>
        </p:nvSpPr>
        <p:spPr>
          <a:xfrm>
            <a:off x="9662256" y="3750495"/>
            <a:ext cx="17912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Inter"/>
                <a:ea typeface="Inter"/>
                <a:cs typeface="Inter"/>
              </a:rPr>
              <a:t>Tett </a:t>
            </a:r>
            <a:r>
              <a:rPr lang="en-US" dirty="0" err="1">
                <a:latin typeface="Inter"/>
                <a:ea typeface="Inter"/>
                <a:cs typeface="Inter"/>
              </a:rPr>
              <a:t>koblet</a:t>
            </a:r>
            <a:r>
              <a:rPr lang="en-US" dirty="0">
                <a:latin typeface="Inter"/>
                <a:ea typeface="Inter"/>
                <a:cs typeface="Inter"/>
              </a:rPr>
              <a:t> med </a:t>
            </a:r>
            <a:r>
              <a:rPr lang="en-US" dirty="0" err="1">
                <a:latin typeface="Inter"/>
                <a:ea typeface="Inter"/>
                <a:cs typeface="Inter"/>
              </a:rPr>
              <a:t>andre</a:t>
            </a:r>
            <a:r>
              <a:rPr lang="en-US" dirty="0">
                <a:latin typeface="Inter"/>
                <a:ea typeface="Inter"/>
                <a:cs typeface="Inter"/>
              </a:rPr>
              <a:t> Azure Services </a:t>
            </a:r>
          </a:p>
        </p:txBody>
      </p:sp>
    </p:spTree>
    <p:extLst>
      <p:ext uri="{BB962C8B-B14F-4D97-AF65-F5344CB8AC3E}">
        <p14:creationId xmlns:p14="http://schemas.microsoft.com/office/powerpoint/2010/main" val="1081797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5D310-939C-99C1-D2D2-8571336F3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715AF5-D701-5BA6-95E5-45BA84DC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72D785-9A4C-A1D3-06FE-EEF0988E04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Azure Functions vs App Services</a:t>
            </a:r>
          </a:p>
        </p:txBody>
      </p:sp>
      <p:pic>
        <p:nvPicPr>
          <p:cNvPr id="1026" name="Picture 2" descr="What is Platform-as-a-Service (PaaS)? | Cloudflare">
            <a:extLst>
              <a:ext uri="{FF2B5EF4-FFF2-40B4-BE49-F238E27FC236}">
                <a16:creationId xmlns:a16="http://schemas.microsoft.com/office/drawing/2014/main" id="{0670FDD4-E010-CE42-0800-38C5927D2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32" y="2417578"/>
            <a:ext cx="5789817" cy="375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D2A59C-9288-CABC-61CD-7726164B7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915" y="3687125"/>
            <a:ext cx="1217024" cy="12170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2625F9-2EEB-E728-519E-6740A26DF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6372" y="3630823"/>
            <a:ext cx="1155888" cy="115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84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A0FC6E-F0DF-2C42-4F7F-4C16C03B6F9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9</a:t>
            </a:fld>
            <a:endParaRPr lang="nb-NO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1C8A85-BDAC-B3AF-7D67-B661BCC7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151DB5-4EA3-E93F-6101-14C9D4067B2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E28257-83A3-BA5E-4904-A3DC2400AF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Azure Functions vs App Services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823AC1-AA34-1C67-8271-D929A5BF5ED9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367E2D-F463-19D7-B257-BCD1A06E5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724" y="2099476"/>
            <a:ext cx="1217023" cy="12170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5F916A-8DF3-1C33-1028-5AC509962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692" y="2129577"/>
            <a:ext cx="1217024" cy="121702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AC9493-C9B8-179A-35BF-2703F21AB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514075"/>
              </p:ext>
            </p:extLst>
          </p:nvPr>
        </p:nvGraphicFramePr>
        <p:xfrm>
          <a:off x="1827711" y="3603872"/>
          <a:ext cx="7551420" cy="2720432"/>
        </p:xfrm>
        <a:graphic>
          <a:graphicData uri="http://schemas.openxmlformats.org/drawingml/2006/table">
            <a:tbl>
              <a:tblPr/>
              <a:tblGrid>
                <a:gridCol w="2517140">
                  <a:extLst>
                    <a:ext uri="{9D8B030D-6E8A-4147-A177-3AD203B41FA5}">
                      <a16:colId xmlns:a16="http://schemas.microsoft.com/office/drawing/2014/main" val="2872383645"/>
                    </a:ext>
                  </a:extLst>
                </a:gridCol>
                <a:gridCol w="2517140">
                  <a:extLst>
                    <a:ext uri="{9D8B030D-6E8A-4147-A177-3AD203B41FA5}">
                      <a16:colId xmlns:a16="http://schemas.microsoft.com/office/drawing/2014/main" val="426824869"/>
                    </a:ext>
                  </a:extLst>
                </a:gridCol>
                <a:gridCol w="2517140">
                  <a:extLst>
                    <a:ext uri="{9D8B030D-6E8A-4147-A177-3AD203B41FA5}">
                      <a16:colId xmlns:a16="http://schemas.microsoft.com/office/drawing/2014/main" val="37354567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effectLst/>
                        </a:rPr>
                        <a:t>Feature</a:t>
                      </a:r>
                    </a:p>
                  </a:txBody>
                  <a:tcPr marL="68395" marR="68395" marT="34197" marB="3419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>
                          <a:effectLst/>
                        </a:rPr>
                        <a:t>Azure Function App</a:t>
                      </a:r>
                    </a:p>
                  </a:txBody>
                  <a:tcPr marL="68395" marR="68395" marT="34197" marB="3419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>
                          <a:effectLst/>
                        </a:rPr>
                        <a:t>Azure Web App</a:t>
                      </a:r>
                    </a:p>
                  </a:txBody>
                  <a:tcPr marL="68395" marR="68395" marT="34197" marB="3419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976516"/>
                  </a:ext>
                </a:extLst>
              </a:tr>
              <a:tr h="462016">
                <a:tc>
                  <a:txBody>
                    <a:bodyPr/>
                    <a:lstStyle/>
                    <a:p>
                      <a:r>
                        <a:rPr lang="en-US" sz="1300" b="1" dirty="0">
                          <a:effectLst/>
                        </a:rPr>
                        <a:t>Purpose</a:t>
                      </a:r>
                      <a:endParaRPr lang="en-US" sz="1300" dirty="0">
                        <a:effectLst/>
                      </a:endParaRPr>
                    </a:p>
                  </a:txBody>
                  <a:tcPr marL="68395" marR="68395" marT="34197" marB="3419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Run code in response to events</a:t>
                      </a:r>
                    </a:p>
                  </a:txBody>
                  <a:tcPr marL="68395" marR="68395" marT="34197" marB="3419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Host web applications and APIs</a:t>
                      </a:r>
                    </a:p>
                  </a:txBody>
                  <a:tcPr marL="68395" marR="68395" marT="34197" marB="3419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310288"/>
                  </a:ext>
                </a:extLst>
              </a:tr>
              <a:tr h="323410">
                <a:tc>
                  <a:txBody>
                    <a:bodyPr/>
                    <a:lstStyle/>
                    <a:p>
                      <a:r>
                        <a:rPr lang="en-US" sz="1300" b="1">
                          <a:effectLst/>
                        </a:rPr>
                        <a:t>Execution</a:t>
                      </a:r>
                      <a:endParaRPr lang="en-US" sz="1300">
                        <a:effectLst/>
                      </a:endParaRPr>
                    </a:p>
                  </a:txBody>
                  <a:tcPr marL="68395" marR="68395" marT="34197" marB="3419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B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Stateless, event-triggered</a:t>
                      </a:r>
                    </a:p>
                  </a:txBody>
                  <a:tcPr marL="68395" marR="68395" marT="34197" marB="3419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B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Persistent, always-on</a:t>
                      </a:r>
                    </a:p>
                  </a:txBody>
                  <a:tcPr marL="68395" marR="68395" marT="34197" marB="3419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737086"/>
                  </a:ext>
                </a:extLst>
              </a:tr>
              <a:tr h="462016">
                <a:tc>
                  <a:txBody>
                    <a:bodyPr/>
                    <a:lstStyle/>
                    <a:p>
                      <a:r>
                        <a:rPr lang="en-US" sz="1300" b="1">
                          <a:effectLst/>
                        </a:rPr>
                        <a:t>Scaling</a:t>
                      </a:r>
                      <a:endParaRPr lang="en-US" sz="1300">
                        <a:effectLst/>
                      </a:endParaRPr>
                    </a:p>
                  </a:txBody>
                  <a:tcPr marL="68395" marR="68395" marT="34197" marB="3419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Automatic, scales based on demand</a:t>
                      </a:r>
                    </a:p>
                  </a:txBody>
                  <a:tcPr marL="68395" marR="68395" marT="34197" marB="3419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Manual or automatic scaling options</a:t>
                      </a:r>
                    </a:p>
                  </a:txBody>
                  <a:tcPr marL="68395" marR="68395" marT="34197" marB="3419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23034"/>
                  </a:ext>
                </a:extLst>
              </a:tr>
              <a:tr h="600620">
                <a:tc>
                  <a:txBody>
                    <a:bodyPr/>
                    <a:lstStyle/>
                    <a:p>
                      <a:r>
                        <a:rPr lang="en-US" sz="1300" b="1">
                          <a:effectLst/>
                        </a:rPr>
                        <a:t>Pricing Model</a:t>
                      </a:r>
                      <a:endParaRPr lang="en-US" sz="1300">
                        <a:effectLst/>
                      </a:endParaRPr>
                    </a:p>
                  </a:txBody>
                  <a:tcPr marL="68395" marR="68395" marT="34197" marB="3419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B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Pay-per-use, cost-effective for sporadic workloads</a:t>
                      </a:r>
                    </a:p>
                  </a:txBody>
                  <a:tcPr marL="68395" marR="68395" marT="34197" marB="3419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BF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Pricing depends on chosen App Service Plan</a:t>
                      </a:r>
                    </a:p>
                  </a:txBody>
                  <a:tcPr marL="68395" marR="68395" marT="34197" marB="3419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287386"/>
                  </a:ext>
                </a:extLst>
              </a:tr>
              <a:tr h="600620">
                <a:tc>
                  <a:txBody>
                    <a:bodyPr/>
                    <a:lstStyle/>
                    <a:p>
                      <a:r>
                        <a:rPr lang="en-US" sz="1300" b="1">
                          <a:effectLst/>
                        </a:rPr>
                        <a:t>Use Cases</a:t>
                      </a:r>
                      <a:endParaRPr lang="en-US" sz="1300">
                        <a:effectLst/>
                      </a:endParaRPr>
                    </a:p>
                  </a:txBody>
                  <a:tcPr marL="68395" marR="68395" marT="34197" marB="3419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Lightweight APIs, background tasks, event processing</a:t>
                      </a:r>
                    </a:p>
                  </a:txBody>
                  <a:tcPr marL="68395" marR="68395" marT="34197" marB="3419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dirty="0" err="1">
                          <a:effectLst/>
                        </a:rPr>
                        <a:t>Websites</a:t>
                      </a:r>
                      <a:r>
                        <a:rPr lang="fr-FR" sz="1300" dirty="0">
                          <a:effectLst/>
                        </a:rPr>
                        <a:t>, e-commerce apps, content management</a:t>
                      </a:r>
                    </a:p>
                  </a:txBody>
                  <a:tcPr marL="68395" marR="68395" marT="34197" marB="3419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674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659929"/>
      </p:ext>
    </p:extLst>
  </p:cSld>
  <p:clrMapOvr>
    <a:masterClrMapping/>
  </p:clrMapOvr>
</p:sld>
</file>

<file path=ppt/theme/theme1.xml><?xml version="1.0" encoding="utf-8"?>
<a:theme xmlns:a="http://schemas.openxmlformats.org/drawingml/2006/main" name="Bouvet presentasjonsmal - Blå">
  <a:themeElements>
    <a:clrScheme name="Bouvet 2021">
      <a:dk1>
        <a:srgbClr val="000000"/>
      </a:dk1>
      <a:lt1>
        <a:srgbClr val="FFFFFF"/>
      </a:lt1>
      <a:dk2>
        <a:srgbClr val="11133C"/>
      </a:dk2>
      <a:lt2>
        <a:srgbClr val="F9EAD3"/>
      </a:lt2>
      <a:accent1>
        <a:srgbClr val="78FE9C"/>
      </a:accent1>
      <a:accent2>
        <a:srgbClr val="1D43C6"/>
      </a:accent2>
      <a:accent3>
        <a:srgbClr val="F9A86F"/>
      </a:accent3>
      <a:accent4>
        <a:srgbClr val="C3D5E1"/>
      </a:accent4>
      <a:accent5>
        <a:srgbClr val="1D1D1B"/>
      </a:accent5>
      <a:accent6>
        <a:srgbClr val="EE2950"/>
      </a:accent6>
      <a:hlink>
        <a:srgbClr val="060FBF"/>
      </a:hlink>
      <a:folHlink>
        <a:srgbClr val="000000"/>
      </a:folHlink>
    </a:clrScheme>
    <a:fontScheme name="Bouvet 2021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lIns="108000" tIns="108000" rIns="108000" bIns="108000" rtlCol="0" anchor="ctr"/>
      <a:lstStyle>
        <a:defPPr algn="ctr">
          <a:defRPr sz="16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600" dirty="0" err="1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l_10_10_2022" id="{0138A3F3-7379-9846-A0BB-37427D804136}" vid="{A87087A4-1B96-964D-A07F-DB55B6D110CF}"/>
    </a:ext>
  </a:extLst>
</a:theme>
</file>

<file path=ppt/theme/theme2.xml><?xml version="1.0" encoding="utf-8"?>
<a:theme xmlns:a="http://schemas.openxmlformats.org/drawingml/2006/main" name="Bouvet presentasjonsmal - Hvit">
  <a:themeElements>
    <a:clrScheme name="Bouvet 2021">
      <a:dk1>
        <a:srgbClr val="000000"/>
      </a:dk1>
      <a:lt1>
        <a:srgbClr val="FFFFFF"/>
      </a:lt1>
      <a:dk2>
        <a:srgbClr val="11133C"/>
      </a:dk2>
      <a:lt2>
        <a:srgbClr val="F9EAD3"/>
      </a:lt2>
      <a:accent1>
        <a:srgbClr val="78FE9C"/>
      </a:accent1>
      <a:accent2>
        <a:srgbClr val="1D43C6"/>
      </a:accent2>
      <a:accent3>
        <a:srgbClr val="F9A86F"/>
      </a:accent3>
      <a:accent4>
        <a:srgbClr val="C3D5E1"/>
      </a:accent4>
      <a:accent5>
        <a:srgbClr val="1D1D1B"/>
      </a:accent5>
      <a:accent6>
        <a:srgbClr val="EE2950"/>
      </a:accent6>
      <a:hlink>
        <a:srgbClr val="060FBF"/>
      </a:hlink>
      <a:folHlink>
        <a:srgbClr val="000000"/>
      </a:folHlink>
    </a:clrScheme>
    <a:fontScheme name="Bouvet 2021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lIns="108000" tIns="108000" rIns="108000" bIns="108000"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al_10_10_2022" id="{0138A3F3-7379-9846-A0BB-37427D804136}" vid="{AF04B492-F167-DE49-ABF5-12F0032AEF36}"/>
    </a:ext>
  </a:extLst>
</a:theme>
</file>

<file path=ppt/theme/theme3.xml><?xml version="1.0" encoding="utf-8"?>
<a:theme xmlns:a="http://schemas.openxmlformats.org/drawingml/2006/main" name="Bouvet presentasjonsmal - Krem">
  <a:themeElements>
    <a:clrScheme name="Bouvet 2021">
      <a:dk1>
        <a:srgbClr val="000000"/>
      </a:dk1>
      <a:lt1>
        <a:srgbClr val="FFFFFF"/>
      </a:lt1>
      <a:dk2>
        <a:srgbClr val="11133C"/>
      </a:dk2>
      <a:lt2>
        <a:srgbClr val="F9EAD3"/>
      </a:lt2>
      <a:accent1>
        <a:srgbClr val="78FE9C"/>
      </a:accent1>
      <a:accent2>
        <a:srgbClr val="1D43C6"/>
      </a:accent2>
      <a:accent3>
        <a:srgbClr val="F9A86F"/>
      </a:accent3>
      <a:accent4>
        <a:srgbClr val="C3D5E1"/>
      </a:accent4>
      <a:accent5>
        <a:srgbClr val="1D1D1B"/>
      </a:accent5>
      <a:accent6>
        <a:srgbClr val="EE2950"/>
      </a:accent6>
      <a:hlink>
        <a:srgbClr val="060FBF"/>
      </a:hlink>
      <a:folHlink>
        <a:srgbClr val="000000"/>
      </a:folHlink>
    </a:clrScheme>
    <a:fontScheme name="Bouvet 2021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lIns="108000" tIns="108000" rIns="108000" bIns="108000"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al_10_10_2022" id="{0138A3F3-7379-9846-A0BB-37427D804136}" vid="{0F432AC7-3E09-ED45-BF6D-50AB8A188723}"/>
    </a:ext>
  </a:extLst>
</a:theme>
</file>

<file path=ppt/theme/theme4.xml><?xml version="1.0" encoding="utf-8"?>
<a:theme xmlns:a="http://schemas.openxmlformats.org/drawingml/2006/main" name="Office Theme">
  <a:themeElements>
    <a:clrScheme name="Bouvet 2021">
      <a:dk1>
        <a:srgbClr val="000000"/>
      </a:dk1>
      <a:lt1>
        <a:srgbClr val="FFFFFF"/>
      </a:lt1>
      <a:dk2>
        <a:srgbClr val="11133C"/>
      </a:dk2>
      <a:lt2>
        <a:srgbClr val="F9EAD3"/>
      </a:lt2>
      <a:accent1>
        <a:srgbClr val="78FE9C"/>
      </a:accent1>
      <a:accent2>
        <a:srgbClr val="060FBF"/>
      </a:accent2>
      <a:accent3>
        <a:srgbClr val="F9A86F"/>
      </a:accent3>
      <a:accent4>
        <a:srgbClr val="C3D5E1"/>
      </a:accent4>
      <a:accent5>
        <a:srgbClr val="1D1D1B"/>
      </a:accent5>
      <a:accent6>
        <a:srgbClr val="1D43C6"/>
      </a:accent6>
      <a:hlink>
        <a:srgbClr val="060FBF"/>
      </a:hlink>
      <a:folHlink>
        <a:srgbClr val="000000"/>
      </a:folHlink>
    </a:clrScheme>
    <a:fontScheme name="Bouvet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Bouvet 2021">
      <a:dk1>
        <a:srgbClr val="000000"/>
      </a:dk1>
      <a:lt1>
        <a:srgbClr val="FFFFFF"/>
      </a:lt1>
      <a:dk2>
        <a:srgbClr val="11133C"/>
      </a:dk2>
      <a:lt2>
        <a:srgbClr val="F9EAD3"/>
      </a:lt2>
      <a:accent1>
        <a:srgbClr val="78FE9C"/>
      </a:accent1>
      <a:accent2>
        <a:srgbClr val="060FBF"/>
      </a:accent2>
      <a:accent3>
        <a:srgbClr val="F9A86F"/>
      </a:accent3>
      <a:accent4>
        <a:srgbClr val="C3D5E1"/>
      </a:accent4>
      <a:accent5>
        <a:srgbClr val="1D1D1B"/>
      </a:accent5>
      <a:accent6>
        <a:srgbClr val="1D43C6"/>
      </a:accent6>
      <a:hlink>
        <a:srgbClr val="060FBF"/>
      </a:hlink>
      <a:folHlink>
        <a:srgbClr val="000000"/>
      </a:folHlink>
    </a:clrScheme>
    <a:fontScheme name="Bouvet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83117531D00F4C9E45017EED16ABA6" ma:contentTypeVersion="5" ma:contentTypeDescription="Create a new document." ma:contentTypeScope="" ma:versionID="7bf339f9e0c008faeaa199deab05ffb1">
  <xsd:schema xmlns:xsd="http://www.w3.org/2001/XMLSchema" xmlns:xs="http://www.w3.org/2001/XMLSchema" xmlns:p="http://schemas.microsoft.com/office/2006/metadata/properties" xmlns:ns2="12eb3729-a22c-4bee-9a2a-af68e0870b7b" xmlns:ns3="13d8514d-2e81-498a-bd06-c90ed73776bf" targetNamespace="http://schemas.microsoft.com/office/2006/metadata/properties" ma:root="true" ma:fieldsID="b41caba38c7f551144ab4614c3099508" ns2:_="" ns3:_="">
    <xsd:import namespace="12eb3729-a22c-4bee-9a2a-af68e0870b7b"/>
    <xsd:import namespace="13d8514d-2e81-498a-bd06-c90ed73776b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eb3729-a22c-4bee-9a2a-af68e0870b7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d8514d-2e81-498a-bd06-c90ed73776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2eb3729-a22c-4bee-9a2a-af68e0870b7b">
      <UserInfo>
        <DisplayName>Andreas Reutz</DisplayName>
        <AccountId>135</AccountId>
        <AccountType/>
      </UserInfo>
    </SharedWithUsers>
    <_dlc_DocId xmlns="12eb3729-a22c-4bee-9a2a-af68e0870b7b">YNCTWTM4TFTV-576964413-127</_dlc_DocId>
    <_dlc_DocIdUrl xmlns="12eb3729-a22c-4bee-9a2a-af68e0870b7b">
      <Url>https://bouvetasa.sharepoint.com/sites/assets/_layouts/15/DocIdRedir.aspx?ID=YNCTWTM4TFTV-576964413-127</Url>
      <Description>YNCTWTM4TFTV-576964413-127</Description>
    </_dlc_DocIdUrl>
  </documentManagement>
</p:properties>
</file>

<file path=customXml/itemProps1.xml><?xml version="1.0" encoding="utf-8"?>
<ds:datastoreItem xmlns:ds="http://schemas.openxmlformats.org/officeDocument/2006/customXml" ds:itemID="{4EF230CE-D7DB-4593-BA12-DC4369AB3B6D}">
  <ds:schemaRefs>
    <ds:schemaRef ds:uri="12eb3729-a22c-4bee-9a2a-af68e0870b7b"/>
    <ds:schemaRef ds:uri="13d8514d-2e81-498a-bd06-c90ed73776b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2D47B02-9FE0-4CEE-9849-7CA0D7449E0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514FD3-969A-42FE-917B-3524AEDAB315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E49ABCA5-A618-40E0-8FB0-AE05350FAA52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www.w3.org/XML/1998/namespace"/>
    <ds:schemaRef ds:uri="13d8514d-2e81-498a-bd06-c90ed73776bf"/>
    <ds:schemaRef ds:uri="http://purl.org/dc/terms/"/>
    <ds:schemaRef ds:uri="http://purl.org/dc/dcmitype/"/>
    <ds:schemaRef ds:uri="http://schemas.microsoft.com/office/infopath/2007/PartnerControls"/>
    <ds:schemaRef ds:uri="12eb3729-a22c-4bee-9a2a-af68e0870b7b"/>
  </ds:schemaRefs>
</ds:datastoreItem>
</file>

<file path=docMetadata/LabelInfo.xml><?xml version="1.0" encoding="utf-8"?>
<clbl:labelList xmlns:clbl="http://schemas.microsoft.com/office/2020/mipLabelMetadata">
  <clbl:label id="{6259e6e3-2afb-469f-a0df-b995253cdc93}" enabled="1" method="Privileged" siteId="{c317fa72-b393-44ea-a87c-ea272e8d963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Presentasjonsmal</Template>
  <TotalTime>8581</TotalTime>
  <Words>1445</Words>
  <Application>Microsoft Office PowerPoint</Application>
  <PresentationFormat>Widescreen</PresentationFormat>
  <Paragraphs>366</Paragraphs>
  <Slides>27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Inter SemiBold</vt:lpstr>
      <vt:lpstr>Arial</vt:lpstr>
      <vt:lpstr>Inter</vt:lpstr>
      <vt:lpstr>Consolas</vt:lpstr>
      <vt:lpstr>Segoe UI</vt:lpstr>
      <vt:lpstr>Courier New</vt:lpstr>
      <vt:lpstr>Courier New,monospace</vt:lpstr>
      <vt:lpstr>Bouvet presentasjonsmal - Blå</vt:lpstr>
      <vt:lpstr>Bouvet presentasjonsmal - Hvit</vt:lpstr>
      <vt:lpstr>Bouvet presentasjonsmal - Krem</vt:lpstr>
      <vt:lpstr>AZURESKOLEN Workshop</vt:lpstr>
      <vt:lpstr>Agenda</vt:lpstr>
      <vt:lpstr>Hvem er vi?</vt:lpstr>
      <vt:lpstr>Serverless</vt:lpstr>
      <vt:lpstr>Serverless</vt:lpstr>
      <vt:lpstr>PowerPoint Presentation</vt:lpstr>
      <vt:lpstr>Azure Functions</vt:lpstr>
      <vt:lpstr>Azure Functions</vt:lpstr>
      <vt:lpstr>Azure Functions</vt:lpstr>
      <vt:lpstr>Azure Functions</vt:lpstr>
      <vt:lpstr>Azure Functions</vt:lpstr>
      <vt:lpstr>Azure Functions</vt:lpstr>
      <vt:lpstr>Azure Functions</vt:lpstr>
      <vt:lpstr>Azure Functions</vt:lpstr>
      <vt:lpstr>Azure Functions</vt:lpstr>
      <vt:lpstr>Azure Functions</vt:lpstr>
      <vt:lpstr>Azure Functions</vt:lpstr>
      <vt:lpstr>Azure Functions</vt:lpstr>
      <vt:lpstr>Azure Functions</vt:lpstr>
      <vt:lpstr>Azure Functions</vt:lpstr>
      <vt:lpstr>Azure Functions</vt:lpstr>
      <vt:lpstr>Azure Functions</vt:lpstr>
      <vt:lpstr>Oppsummering</vt:lpstr>
      <vt:lpstr>Oppgaver</vt:lpstr>
      <vt:lpstr>Oppgaver</vt:lpstr>
      <vt:lpstr>Oppgaver</vt:lpstr>
      <vt:lpstr>Oppgaver</vt:lpstr>
    </vt:vector>
  </TitlesOfParts>
  <Manager/>
  <Company>Bouvet ASA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Richard Che Bui</dc:creator>
  <cp:keywords/>
  <dc:description/>
  <cp:lastModifiedBy>Richard Che Bui</cp:lastModifiedBy>
  <cp:revision>160</cp:revision>
  <dcterms:created xsi:type="dcterms:W3CDTF">2025-04-23T21:40:08Z</dcterms:created>
  <dcterms:modified xsi:type="dcterms:W3CDTF">2025-05-07T11:44:47Z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0x010100BF83117531D00F4C9E45017EED16ABA6</vt:lpwstr>
  </property>
  <property fmtid="{D5CDD505-2E9C-101B-9397-08002B2CF9AE}" pid="3" name="_dlc_DocIdItemGuid">
    <vt:lpwstr>1bc8a7bd-aa8c-4e7b-ab7a-10eda0ba3e40</vt:lpwstr>
  </property>
</Properties>
</file>